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vml" ContentType="application/vnd.openxmlformats-officedocument.vmlDrawing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Default Extension="bin" ContentType="application/vnd.openxmlformats-officedocument.oleObject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Default Extension="emf" ContentType="image/x-emf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wav" ContentType="audio/wav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91" r:id="rId4"/>
    <p:sldId id="293" r:id="rId5"/>
    <p:sldId id="294" r:id="rId6"/>
    <p:sldId id="295" r:id="rId7"/>
    <p:sldId id="259" r:id="rId8"/>
    <p:sldId id="261" r:id="rId9"/>
    <p:sldId id="262" r:id="rId10"/>
    <p:sldId id="297" r:id="rId11"/>
    <p:sldId id="298" r:id="rId12"/>
    <p:sldId id="299" r:id="rId13"/>
    <p:sldId id="300" r:id="rId14"/>
    <p:sldId id="301" r:id="rId15"/>
    <p:sldId id="296" r:id="rId16"/>
  </p:sldIdLst>
  <p:sldSz cx="9144000" cy="6858000" type="screen4x3"/>
  <p:notesSz cx="6858000" cy="9574213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6600A"/>
    <a:srgbClr val="EAB4CB"/>
    <a:srgbClr val="DAC4CF"/>
    <a:srgbClr val="E9B5E8"/>
    <a:srgbClr val="FF9933"/>
    <a:srgbClr val="FFFF00"/>
    <a:srgbClr val="99FF33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07" autoAdjust="0"/>
    <p:restoredTop sz="96082" autoAdjust="0"/>
  </p:normalViewPr>
  <p:slideViewPr>
    <p:cSldViewPr>
      <p:cViewPr varScale="1">
        <p:scale>
          <a:sx n="75" d="100"/>
          <a:sy n="75" d="100"/>
        </p:scale>
        <p:origin x="-168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EF39AE-00F5-4C47-8CFD-9D64FF2F0DF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40869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1867C5-94C7-4EBF-9E60-E6E0888407F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14157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43FAEE-5F78-4203-BE1D-B5115E484BB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6304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FD5F93-9A28-4300-8163-77F93CC6524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58554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DA39C4-1B70-4570-9A7E-D5DDF10CC00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93620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97C9E2-B17A-41B5-B47B-E2E8BAD0A64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1107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4AA252-7F59-434F-819F-720551229F8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76120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EC7BF5-669E-4A58-8330-C1638B13E22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95986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11B3EE-17DC-447A-862E-8FD465FE978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24335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EED378-EB2C-4C30-93E6-A4D5F401B77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59109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7C601C-88CC-4AE1-ABED-9C1EED8E894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033185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A4EA1AE-DB0F-4889-BC41-CCB80363AD0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33233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C9FB94E-F1C4-47B3-8542-99DB598D814B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1.wav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audio3.wav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audio4.wav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audio5.wav"/><Relationship Id="rId1" Type="http://schemas.openxmlformats.org/officeDocument/2006/relationships/vmlDrawing" Target="../drawings/vmlDrawing4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audio6.wav"/><Relationship Id="rId1" Type="http://schemas.openxmlformats.org/officeDocument/2006/relationships/vmlDrawing" Target="../drawings/vmlDrawing5.vml"/><Relationship Id="rId6" Type="http://schemas.openxmlformats.org/officeDocument/2006/relationships/image" Target="../media/image6.png"/><Relationship Id="rId5" Type="http://schemas.openxmlformats.org/officeDocument/2006/relationships/oleObject" Target="../embeddings/oleObject5.bin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.wav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8.wav"/><Relationship Id="rId1" Type="http://schemas.openxmlformats.org/officeDocument/2006/relationships/vmlDrawing" Target="../drawings/vmlDrawing6.vml"/><Relationship Id="rId6" Type="http://schemas.openxmlformats.org/officeDocument/2006/relationships/image" Target="../media/image8.png"/><Relationship Id="rId5" Type="http://schemas.openxmlformats.org/officeDocument/2006/relationships/oleObject" Target="../embeddings/oleObject6.bin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9.wav"/><Relationship Id="rId1" Type="http://schemas.openxmlformats.org/officeDocument/2006/relationships/vmlDrawing" Target="../drawings/vmlDrawing7.vml"/><Relationship Id="rId6" Type="http://schemas.openxmlformats.org/officeDocument/2006/relationships/image" Target="../media/image9.png"/><Relationship Id="rId5" Type="http://schemas.openxmlformats.org/officeDocument/2006/relationships/oleObject" Target="../embeddings/oleObject7.bin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audio10.wav"/><Relationship Id="rId1" Type="http://schemas.openxmlformats.org/officeDocument/2006/relationships/vmlDrawing" Target="../drawings/vmlDrawing8.vml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oleObject" Target="../embeddings/oleObject8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audio11.wav"/><Relationship Id="rId1" Type="http://schemas.openxmlformats.org/officeDocument/2006/relationships/vmlDrawing" Target="../drawings/vmlDrawing9.vml"/><Relationship Id="rId6" Type="http://schemas.openxmlformats.org/officeDocument/2006/relationships/image" Target="../media/image2.png"/><Relationship Id="rId5" Type="http://schemas.openxmlformats.org/officeDocument/2006/relationships/image" Target="../media/image11.png"/><Relationship Id="rId4" Type="http://schemas.openxmlformats.org/officeDocument/2006/relationships/oleObject" Target="../embeddings/oleObject9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audio12.wav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oleObject" Target="../embeddings/oleObject10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audio13.wav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3.png"/><Relationship Id="rId5" Type="http://schemas.openxmlformats.org/officeDocument/2006/relationships/oleObject" Target="../embeddings/oleObject11.bin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audio14.wav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4.png"/><Relationship Id="rId5" Type="http://schemas.openxmlformats.org/officeDocument/2006/relationships/oleObject" Target="../embeddings/oleObject12.bin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971550" y="549275"/>
            <a:ext cx="6913563" cy="5545138"/>
          </a:xfrm>
          <a:prstGeom prst="rect">
            <a:avLst/>
          </a:prstGeom>
          <a:solidFill>
            <a:srgbClr val="33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sz="3600"/>
          </a:p>
        </p:txBody>
      </p:sp>
      <p:sp>
        <p:nvSpPr>
          <p:cNvPr id="2068" name="Text Box 20"/>
          <p:cNvSpPr txBox="1">
            <a:spLocks noChangeArrowheads="1"/>
          </p:cNvSpPr>
          <p:nvPr/>
        </p:nvSpPr>
        <p:spPr bwMode="auto">
          <a:xfrm>
            <a:off x="1835150" y="404813"/>
            <a:ext cx="69850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99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600" dirty="0">
                <a:latin typeface="Comic Sans MS" panose="030F0702030302020204" pitchFamily="66" charset="0"/>
              </a:rPr>
              <a:t>            </a:t>
            </a:r>
            <a:r>
              <a:rPr lang="en-GB" altLang="en-US" sz="4400" dirty="0">
                <a:latin typeface="Comic Sans MS" panose="030F0702030302020204" pitchFamily="66" charset="0"/>
              </a:rPr>
              <a:t>My Body</a:t>
            </a:r>
          </a:p>
          <a:p>
            <a:pPr>
              <a:spcBef>
                <a:spcPct val="50000"/>
              </a:spcBef>
            </a:pPr>
            <a:r>
              <a:rPr lang="en-GB" altLang="en-US" dirty="0">
                <a:latin typeface="Comic Sans MS" panose="030F0702030302020204" pitchFamily="66" charset="0"/>
              </a:rPr>
              <a:t>                          </a:t>
            </a:r>
            <a:r>
              <a:rPr lang="en-GB" altLang="en-US" sz="2400" dirty="0">
                <a:latin typeface="Comic Sans MS" panose="030F0702030302020204" pitchFamily="66" charset="0"/>
              </a:rPr>
              <a:t>Seema Book 9</a:t>
            </a:r>
          </a:p>
        </p:txBody>
      </p:sp>
      <p:pic>
        <p:nvPicPr>
          <p:cNvPr id="2077" name="Reco348.WAV">
            <a:hlinkClick r:id="" action="ppaction://media"/>
          </p:cNvPr>
          <p:cNvPicPr>
            <a:picLocks noRot="1" noChangeAspect="1" noChangeArrowheads="1"/>
          </p:cNvPicPr>
          <p:nvPr>
            <a:wavAudioFile r:embed="rId2" name="Recorded Sound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7651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078" name="Object 30"/>
          <p:cNvGraphicFramePr>
            <a:graphicFrameLocks noChangeAspect="1"/>
          </p:cNvGraphicFramePr>
          <p:nvPr/>
        </p:nvGraphicFramePr>
        <p:xfrm>
          <a:off x="2700338" y="2205038"/>
          <a:ext cx="3887787" cy="310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1" name="Bitmap Image" r:id="rId5" imgW="8078328" imgH="6354062" progId="Paint.Picture">
                  <p:embed/>
                </p:oleObj>
              </mc:Choice>
              <mc:Fallback>
                <p:oleObj name="Bitmap Image" r:id="rId5" imgW="8078328" imgH="6354062" progId="Paint.Picture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427"/>
                      <a:stretch>
                        <a:fillRect/>
                      </a:stretch>
                    </p:blipFill>
                    <p:spPr bwMode="auto">
                      <a:xfrm>
                        <a:off x="2700338" y="2205038"/>
                        <a:ext cx="3887787" cy="310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" fill="hold"/>
                                        <p:tgtEl>
                                          <p:spTgt spid="207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7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891212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60350"/>
            <a:ext cx="8207375" cy="5865813"/>
          </a:xfrm>
          <a:solidFill>
            <a:schemeClr val="bg1"/>
          </a:solidFill>
        </p:spPr>
        <p:txBody>
          <a:bodyPr/>
          <a:lstStyle/>
          <a:p>
            <a:pPr>
              <a:buFontTx/>
              <a:buNone/>
            </a:pPr>
            <a:endParaRPr lang="en-GB" altLang="en-US" dirty="0"/>
          </a:p>
          <a:p>
            <a:pPr>
              <a:buFontTx/>
              <a:buNone/>
            </a:pPr>
            <a:endParaRPr lang="en-GB" altLang="en-US" dirty="0"/>
          </a:p>
          <a:p>
            <a:pPr>
              <a:buFontTx/>
              <a:buNone/>
            </a:pPr>
            <a:endParaRPr lang="en-GB" altLang="en-US" b="1" i="1" dirty="0"/>
          </a:p>
          <a:p>
            <a:pPr>
              <a:buFontTx/>
              <a:buNone/>
            </a:pPr>
            <a:endParaRPr lang="en-GB" altLang="en-US" b="1" i="1" dirty="0"/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900113" y="1052513"/>
            <a:ext cx="7127875" cy="2017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 dirty="0">
                <a:latin typeface="Comic Sans MS" panose="030F0702030302020204" pitchFamily="66" charset="0"/>
              </a:rPr>
              <a:t>This book </a:t>
            </a:r>
            <a:r>
              <a:rPr lang="en-GB" altLang="en-US" b="1" dirty="0" smtClean="0">
                <a:latin typeface="Comic Sans MS" panose="030F0702030302020204" pitchFamily="66" charset="0"/>
              </a:rPr>
              <a:t>practises:</a:t>
            </a:r>
            <a:endParaRPr lang="en-GB" altLang="en-US" b="1" dirty="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dirty="0">
                <a:latin typeface="Comic Sans MS" panose="030F0702030302020204" pitchFamily="66" charset="0"/>
              </a:rPr>
              <a:t> Names of body parts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dirty="0">
                <a:latin typeface="Comic Sans MS" panose="030F0702030302020204" pitchFamily="66" charset="0"/>
              </a:rPr>
              <a:t> My name </a:t>
            </a:r>
            <a:r>
              <a:rPr lang="en-GB" altLang="en-US" dirty="0" smtClean="0">
                <a:latin typeface="Comic Sans MS" panose="030F0702030302020204" pitchFamily="66" charset="0"/>
              </a:rPr>
              <a:t>is …</a:t>
            </a:r>
            <a:endParaRPr lang="en-GB" altLang="en-US" dirty="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dirty="0">
                <a:latin typeface="Comic Sans MS" panose="030F0702030302020204" pitchFamily="66" charset="0"/>
              </a:rPr>
              <a:t> I have </a:t>
            </a:r>
            <a:r>
              <a:rPr lang="en-GB" altLang="en-US" dirty="0" smtClean="0">
                <a:latin typeface="Comic Sans MS" panose="030F0702030302020204" pitchFamily="66" charset="0"/>
              </a:rPr>
              <a:t>a … </a:t>
            </a:r>
            <a:endParaRPr lang="en-GB" altLang="en-US" dirty="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dirty="0">
                <a:latin typeface="Comic Sans MS" panose="030F0702030302020204" pitchFamily="66" charset="0"/>
              </a:rPr>
              <a:t> I have </a:t>
            </a:r>
            <a:r>
              <a:rPr lang="en-GB" altLang="en-US" dirty="0" smtClean="0">
                <a:latin typeface="Comic Sans MS" panose="030F0702030302020204" pitchFamily="66" charset="0"/>
              </a:rPr>
              <a:t>two …</a:t>
            </a:r>
            <a:endParaRPr lang="en-GB" altLang="en-US" dirty="0">
              <a:latin typeface="Comic Sans MS" panose="030F0702030302020204" pitchFamily="66" charset="0"/>
            </a:endParaRPr>
          </a:p>
        </p:txBody>
      </p:sp>
      <p:pic>
        <p:nvPicPr>
          <p:cNvPr id="33797" name="Reco348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Recorded Sound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11255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37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00" fill="hold"/>
                                        <p:tgtEl>
                                          <p:spTgt spid="337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79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79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9" name="Text Box 5"/>
          <p:cNvSpPr txBox="1">
            <a:spLocks noChangeArrowheads="1"/>
          </p:cNvSpPr>
          <p:nvPr/>
        </p:nvSpPr>
        <p:spPr bwMode="auto">
          <a:xfrm>
            <a:off x="3924300" y="5229225"/>
            <a:ext cx="3384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 sz="2400"/>
          </a:p>
        </p:txBody>
      </p:sp>
      <p:sp>
        <p:nvSpPr>
          <p:cNvPr id="77856" name="Text Box 32"/>
          <p:cNvSpPr txBox="1">
            <a:spLocks noChangeArrowheads="1"/>
          </p:cNvSpPr>
          <p:nvPr/>
        </p:nvSpPr>
        <p:spPr bwMode="auto">
          <a:xfrm>
            <a:off x="468313" y="5300663"/>
            <a:ext cx="77755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 dirty="0">
                <a:latin typeface="Comic Sans MS" panose="030F0702030302020204" pitchFamily="66" charset="0"/>
              </a:rPr>
              <a:t>                    </a:t>
            </a:r>
            <a:r>
              <a:rPr lang="en-GB" altLang="en-US" b="1" dirty="0" smtClean="0">
                <a:latin typeface="Comic Sans MS" panose="030F0702030302020204" pitchFamily="66" charset="0"/>
              </a:rPr>
              <a:t>My </a:t>
            </a:r>
            <a:r>
              <a:rPr lang="en-GB" altLang="en-US" b="1" dirty="0">
                <a:latin typeface="Comic Sans MS" panose="030F0702030302020204" pitchFamily="66" charset="0"/>
              </a:rPr>
              <a:t>name is Adam.  I am a boy.</a:t>
            </a:r>
          </a:p>
        </p:txBody>
      </p:sp>
      <p:pic>
        <p:nvPicPr>
          <p:cNvPr id="77857" name="Reco348.WAV">
            <a:hlinkClick r:id="" action="ppaction://media"/>
          </p:cNvPr>
          <p:cNvPicPr>
            <a:picLocks noRot="1" noChangeAspect="1" noChangeArrowheads="1"/>
          </p:cNvPicPr>
          <p:nvPr>
            <a:wavAudioFile r:embed="rId2" name="Recorded Sound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537368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7858" name="Object 34"/>
          <p:cNvGraphicFramePr>
            <a:graphicFrameLocks noGrp="1" noChangeAspect="1"/>
          </p:cNvGraphicFramePr>
          <p:nvPr>
            <p:ph/>
          </p:nvPr>
        </p:nvGraphicFramePr>
        <p:xfrm>
          <a:off x="3132138" y="908050"/>
          <a:ext cx="2693987" cy="3849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61" name="Bitmap Image" r:id="rId5" imgW="5200000" imgH="7430537" progId="Paint.Picture">
                  <p:embed/>
                </p:oleObj>
              </mc:Choice>
              <mc:Fallback>
                <p:oleObj name="Bitmap Image" r:id="rId5" imgW="5200000" imgH="7430537" progId="Paint.Picture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38" y="908050"/>
                        <a:ext cx="2693987" cy="3849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78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" fill="hold"/>
                                        <p:tgtEl>
                                          <p:spTgt spid="778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85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785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80" name="Text Box 8"/>
          <p:cNvSpPr txBox="1">
            <a:spLocks noChangeArrowheads="1"/>
          </p:cNvSpPr>
          <p:nvPr/>
        </p:nvSpPr>
        <p:spPr bwMode="auto">
          <a:xfrm>
            <a:off x="1835150" y="5013325"/>
            <a:ext cx="6913563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 altLang="en-US"/>
          </a:p>
          <a:p>
            <a:pPr>
              <a:spcBef>
                <a:spcPct val="50000"/>
              </a:spcBef>
            </a:pPr>
            <a:endParaRPr lang="en-GB" altLang="en-US"/>
          </a:p>
        </p:txBody>
      </p:sp>
      <p:sp>
        <p:nvSpPr>
          <p:cNvPr id="79893" name="Text Box 21"/>
          <p:cNvSpPr txBox="1">
            <a:spLocks noChangeArrowheads="1"/>
          </p:cNvSpPr>
          <p:nvPr/>
        </p:nvSpPr>
        <p:spPr bwMode="auto">
          <a:xfrm>
            <a:off x="2267745" y="5589588"/>
            <a:ext cx="5688806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 dirty="0">
                <a:latin typeface="Comic Sans MS" panose="030F0702030302020204" pitchFamily="66" charset="0"/>
              </a:rPr>
              <a:t> I have two legs.   My legs are brown.</a:t>
            </a:r>
          </a:p>
        </p:txBody>
      </p:sp>
      <p:pic>
        <p:nvPicPr>
          <p:cNvPr id="79898" name="Reco348.WAV">
            <a:hlinkClick r:id="" action="ppaction://media"/>
          </p:cNvPr>
          <p:cNvPicPr>
            <a:picLocks noRot="1" noChangeAspect="1" noChangeArrowheads="1"/>
          </p:cNvPicPr>
          <p:nvPr>
            <a:wavAudioFile r:embed="rId2" name="Recorded Sound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558958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9899" name="Object 27"/>
          <p:cNvGraphicFramePr>
            <a:graphicFrameLocks noGrp="1" noChangeAspect="1"/>
          </p:cNvGraphicFramePr>
          <p:nvPr>
            <p:ph/>
          </p:nvPr>
        </p:nvGraphicFramePr>
        <p:xfrm>
          <a:off x="2555875" y="1052513"/>
          <a:ext cx="4611688" cy="360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02" name="Bitmap Image" r:id="rId5" imgW="7992591" imgH="6238095" progId="Paint.Picture">
                  <p:embed/>
                </p:oleObj>
              </mc:Choice>
              <mc:Fallback>
                <p:oleObj name="Bitmap Image" r:id="rId5" imgW="7992591" imgH="6238095" progId="Paint.Picture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75" y="1052513"/>
                        <a:ext cx="4611688" cy="3600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98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" fill="hold"/>
                                        <p:tgtEl>
                                          <p:spTgt spid="798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89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989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5" name="Text Box 9"/>
          <p:cNvSpPr txBox="1">
            <a:spLocks noChangeArrowheads="1"/>
          </p:cNvSpPr>
          <p:nvPr/>
        </p:nvSpPr>
        <p:spPr bwMode="auto">
          <a:xfrm>
            <a:off x="539750" y="5661025"/>
            <a:ext cx="73453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80909" name="Text Box 13"/>
          <p:cNvSpPr txBox="1">
            <a:spLocks noChangeArrowheads="1"/>
          </p:cNvSpPr>
          <p:nvPr/>
        </p:nvSpPr>
        <p:spPr bwMode="auto">
          <a:xfrm>
            <a:off x="1258888" y="4797425"/>
            <a:ext cx="6769100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 altLang="en-US"/>
          </a:p>
          <a:p>
            <a:pPr>
              <a:spcBef>
                <a:spcPct val="50000"/>
              </a:spcBef>
            </a:pPr>
            <a:endParaRPr lang="en-GB" altLang="en-US"/>
          </a:p>
        </p:txBody>
      </p:sp>
      <p:sp>
        <p:nvSpPr>
          <p:cNvPr id="80917" name="Text Box 21"/>
          <p:cNvSpPr txBox="1">
            <a:spLocks noChangeArrowheads="1"/>
          </p:cNvSpPr>
          <p:nvPr/>
        </p:nvSpPr>
        <p:spPr bwMode="auto">
          <a:xfrm>
            <a:off x="1691680" y="5445125"/>
            <a:ext cx="540127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 dirty="0">
                <a:latin typeface="Comic Sans MS" panose="030F0702030302020204" pitchFamily="66" charset="0"/>
              </a:rPr>
              <a:t>I have two arms.  My arms are brown.</a:t>
            </a:r>
          </a:p>
        </p:txBody>
      </p:sp>
      <p:pic>
        <p:nvPicPr>
          <p:cNvPr id="80925" name="Reco364.WAV">
            <a:hlinkClick r:id="" action="ppaction://media"/>
          </p:cNvPr>
          <p:cNvPicPr>
            <a:picLocks noRot="1" noChangeAspect="1" noChangeArrowheads="1"/>
          </p:cNvPicPr>
          <p:nvPr>
            <a:wavAudioFile r:embed="rId2" name="Recorded Sound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54451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0928" name="Object 32"/>
          <p:cNvGraphicFramePr>
            <a:graphicFrameLocks noGrp="1" noChangeAspect="1"/>
          </p:cNvGraphicFramePr>
          <p:nvPr>
            <p:ph/>
          </p:nvPr>
        </p:nvGraphicFramePr>
        <p:xfrm>
          <a:off x="1619250" y="1052513"/>
          <a:ext cx="5699125" cy="376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32" name="Bitmap Image" r:id="rId5" imgW="10209524" imgH="6752381" progId="Paint.Picture">
                  <p:embed/>
                </p:oleObj>
              </mc:Choice>
              <mc:Fallback>
                <p:oleObj name="Bitmap Image" r:id="rId5" imgW="10209524" imgH="6752381" progId="Paint.Picture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1052513"/>
                        <a:ext cx="5699125" cy="3768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09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" fill="hold"/>
                                        <p:tgtEl>
                                          <p:spTgt spid="809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92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092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5" name="Text Box 5"/>
          <p:cNvSpPr txBox="1">
            <a:spLocks noChangeArrowheads="1"/>
          </p:cNvSpPr>
          <p:nvPr/>
        </p:nvSpPr>
        <p:spPr bwMode="auto">
          <a:xfrm>
            <a:off x="1692275" y="5300663"/>
            <a:ext cx="5759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altLang="en-US"/>
          </a:p>
        </p:txBody>
      </p:sp>
      <p:sp>
        <p:nvSpPr>
          <p:cNvPr id="81936" name="Text Box 16"/>
          <p:cNvSpPr txBox="1">
            <a:spLocks noChangeArrowheads="1"/>
          </p:cNvSpPr>
          <p:nvPr/>
        </p:nvSpPr>
        <p:spPr bwMode="auto">
          <a:xfrm>
            <a:off x="827584" y="4725144"/>
            <a:ext cx="799288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 dirty="0">
                <a:latin typeface="Comic Sans MS" panose="030F0702030302020204" pitchFamily="66" charset="0"/>
              </a:rPr>
              <a:t>I have a </a:t>
            </a:r>
            <a:r>
              <a:rPr lang="en-GB" altLang="en-US" b="1" dirty="0" smtClean="0">
                <a:latin typeface="Comic Sans MS" panose="030F0702030302020204" pitchFamily="66" charset="0"/>
              </a:rPr>
              <a:t>head.		I </a:t>
            </a:r>
            <a:r>
              <a:rPr lang="en-GB" altLang="en-US" b="1" dirty="0">
                <a:latin typeface="Comic Sans MS" panose="030F0702030302020204" pitchFamily="66" charset="0"/>
              </a:rPr>
              <a:t>have a </a:t>
            </a:r>
            <a:r>
              <a:rPr lang="en-GB" altLang="en-US" b="1" dirty="0" smtClean="0">
                <a:latin typeface="Comic Sans MS" panose="030F0702030302020204" pitchFamily="66" charset="0"/>
              </a:rPr>
              <a:t>nose.		I </a:t>
            </a:r>
            <a:r>
              <a:rPr lang="en-GB" altLang="en-US" b="1" dirty="0">
                <a:latin typeface="Comic Sans MS" panose="030F0702030302020204" pitchFamily="66" charset="0"/>
              </a:rPr>
              <a:t>have a mouth.  </a:t>
            </a:r>
            <a:endParaRPr lang="en-GB" altLang="en-US" b="1" dirty="0" smtClean="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GB" altLang="en-US" b="1" dirty="0" smtClean="0">
                <a:latin typeface="Comic Sans MS" panose="030F0702030302020204" pitchFamily="66" charset="0"/>
              </a:rPr>
              <a:t>I </a:t>
            </a:r>
            <a:r>
              <a:rPr lang="en-GB" altLang="en-US" b="1" dirty="0">
                <a:latin typeface="Comic Sans MS" panose="030F0702030302020204" pitchFamily="66" charset="0"/>
              </a:rPr>
              <a:t>have two eyes</a:t>
            </a:r>
            <a:r>
              <a:rPr lang="en-GB" altLang="en-US" b="1" dirty="0" smtClean="0">
                <a:latin typeface="Comic Sans MS" panose="030F0702030302020204" pitchFamily="66" charset="0"/>
              </a:rPr>
              <a:t>. 	I </a:t>
            </a:r>
            <a:r>
              <a:rPr lang="en-GB" altLang="en-US" b="1" dirty="0">
                <a:latin typeface="Comic Sans MS" panose="030F0702030302020204" pitchFamily="66" charset="0"/>
              </a:rPr>
              <a:t>have two ears.  </a:t>
            </a:r>
            <a:r>
              <a:rPr lang="en-GB" altLang="en-US" b="1" dirty="0" smtClean="0">
                <a:latin typeface="Comic Sans MS" panose="030F0702030302020204" pitchFamily="66" charset="0"/>
              </a:rPr>
              <a:t>	My </a:t>
            </a:r>
            <a:r>
              <a:rPr lang="en-GB" altLang="en-US" b="1" dirty="0">
                <a:latin typeface="Comic Sans MS" panose="030F0702030302020204" pitchFamily="66" charset="0"/>
              </a:rPr>
              <a:t>ears are brown.  </a:t>
            </a:r>
            <a:endParaRPr lang="en-GB" altLang="en-US" b="1" dirty="0" smtClean="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GB" altLang="en-US" b="1" dirty="0" smtClean="0">
                <a:latin typeface="Comic Sans MS" panose="030F0702030302020204" pitchFamily="66" charset="0"/>
              </a:rPr>
              <a:t>			I </a:t>
            </a:r>
            <a:r>
              <a:rPr lang="en-GB" altLang="en-US" b="1" dirty="0">
                <a:latin typeface="Comic Sans MS" panose="030F0702030302020204" pitchFamily="66" charset="0"/>
              </a:rPr>
              <a:t>have hair.  </a:t>
            </a:r>
            <a:r>
              <a:rPr lang="en-GB" altLang="en-US" b="1" dirty="0" smtClean="0">
                <a:latin typeface="Comic Sans MS" panose="030F0702030302020204" pitchFamily="66" charset="0"/>
              </a:rPr>
              <a:t>		My </a:t>
            </a:r>
            <a:r>
              <a:rPr lang="en-GB" altLang="en-US" b="1" dirty="0">
                <a:latin typeface="Comic Sans MS" panose="030F0702030302020204" pitchFamily="66" charset="0"/>
              </a:rPr>
              <a:t>hair is black.</a:t>
            </a:r>
          </a:p>
        </p:txBody>
      </p:sp>
      <p:pic>
        <p:nvPicPr>
          <p:cNvPr id="81937" name="Reco364.WAV">
            <a:hlinkClick r:id="" action="ppaction://media"/>
          </p:cNvPr>
          <p:cNvPicPr>
            <a:picLocks noRot="1" noChangeAspect="1" noChangeArrowheads="1"/>
          </p:cNvPicPr>
          <p:nvPr>
            <a:wavAudioFile r:embed="rId2" name="Recorded Sound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71703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1939" name="Object 19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2469985147"/>
              </p:ext>
            </p:extLst>
          </p:nvPr>
        </p:nvGraphicFramePr>
        <p:xfrm>
          <a:off x="2449512" y="332656"/>
          <a:ext cx="4244975" cy="4090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3" name="Bitmap Image" r:id="rId5" imgW="4315427" imgH="4123810" progId="Paint.Picture">
                  <p:embed/>
                </p:oleObj>
              </mc:Choice>
              <mc:Fallback>
                <p:oleObj name="Bitmap Image" r:id="rId5" imgW="4315427" imgH="4123810" progId="Paint.Picture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1619" b="809"/>
                      <a:stretch>
                        <a:fillRect/>
                      </a:stretch>
                    </p:blipFill>
                    <p:spPr bwMode="auto">
                      <a:xfrm>
                        <a:off x="2449512" y="332656"/>
                        <a:ext cx="4244975" cy="4090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19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00" fill="hold"/>
                                        <p:tgtEl>
                                          <p:spTgt spid="819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3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193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2" name="Text Box 12"/>
          <p:cNvSpPr txBox="1">
            <a:spLocks noChangeArrowheads="1"/>
          </p:cNvSpPr>
          <p:nvPr/>
        </p:nvSpPr>
        <p:spPr bwMode="auto">
          <a:xfrm>
            <a:off x="1476375" y="4292600"/>
            <a:ext cx="6191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 sz="2400"/>
          </a:p>
        </p:txBody>
      </p:sp>
      <p:sp>
        <p:nvSpPr>
          <p:cNvPr id="5134" name="Text Box 14"/>
          <p:cNvSpPr txBox="1">
            <a:spLocks noChangeArrowheads="1"/>
          </p:cNvSpPr>
          <p:nvPr/>
        </p:nvSpPr>
        <p:spPr bwMode="auto">
          <a:xfrm>
            <a:off x="2051050" y="5300663"/>
            <a:ext cx="59769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/>
              <a:t> </a:t>
            </a:r>
          </a:p>
        </p:txBody>
      </p:sp>
      <p:sp>
        <p:nvSpPr>
          <p:cNvPr id="5138" name="Text Box 18"/>
          <p:cNvSpPr txBox="1">
            <a:spLocks noChangeArrowheads="1"/>
          </p:cNvSpPr>
          <p:nvPr/>
        </p:nvSpPr>
        <p:spPr bwMode="auto">
          <a:xfrm>
            <a:off x="1116013" y="4724400"/>
            <a:ext cx="66960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142" name="Text Box 22"/>
          <p:cNvSpPr txBox="1">
            <a:spLocks noChangeArrowheads="1"/>
          </p:cNvSpPr>
          <p:nvPr/>
        </p:nvSpPr>
        <p:spPr bwMode="auto">
          <a:xfrm>
            <a:off x="2916238" y="5373688"/>
            <a:ext cx="3311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>
                <a:latin typeface="Comic Sans MS" panose="030F0702030302020204" pitchFamily="66" charset="0"/>
              </a:rPr>
              <a:t>I have a stomach.</a:t>
            </a:r>
          </a:p>
        </p:txBody>
      </p:sp>
      <p:pic>
        <p:nvPicPr>
          <p:cNvPr id="5143" name="Reco364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Recorded Sound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537368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6" name="Picture 2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093" y="815648"/>
            <a:ext cx="4466691" cy="3959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ight Arrow 1"/>
          <p:cNvSpPr/>
          <p:nvPr/>
        </p:nvSpPr>
        <p:spPr>
          <a:xfrm rot="20740111">
            <a:off x="3469181" y="4134377"/>
            <a:ext cx="834423" cy="288032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" fill="hold"/>
                                        <p:tgtEl>
                                          <p:spTgt spid="51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4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4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1187450" y="4724400"/>
            <a:ext cx="56165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7183" name="Text Box 15"/>
          <p:cNvSpPr txBox="1">
            <a:spLocks noChangeArrowheads="1"/>
          </p:cNvSpPr>
          <p:nvPr/>
        </p:nvSpPr>
        <p:spPr bwMode="auto">
          <a:xfrm>
            <a:off x="1403350" y="5084763"/>
            <a:ext cx="68405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7192" name="Text Box 24"/>
          <p:cNvSpPr txBox="1">
            <a:spLocks noChangeArrowheads="1"/>
          </p:cNvSpPr>
          <p:nvPr/>
        </p:nvSpPr>
        <p:spPr bwMode="auto">
          <a:xfrm>
            <a:off x="1476375" y="4652963"/>
            <a:ext cx="6191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 dirty="0">
                <a:latin typeface="Comic Sans MS" panose="030F0702030302020204" pitchFamily="66" charset="0"/>
              </a:rPr>
              <a:t>I have two hands.  </a:t>
            </a:r>
            <a:r>
              <a:rPr lang="en-GB" altLang="en-US" b="1" dirty="0" smtClean="0">
                <a:latin typeface="Comic Sans MS" panose="030F0702030302020204" pitchFamily="66" charset="0"/>
              </a:rPr>
              <a:t>     My </a:t>
            </a:r>
            <a:r>
              <a:rPr lang="en-GB" altLang="en-US" b="1" dirty="0">
                <a:latin typeface="Comic Sans MS" panose="030F0702030302020204" pitchFamily="66" charset="0"/>
              </a:rPr>
              <a:t>hands are brown.</a:t>
            </a:r>
          </a:p>
        </p:txBody>
      </p:sp>
      <p:pic>
        <p:nvPicPr>
          <p:cNvPr id="7193" name="Reco364.WAV">
            <a:hlinkClick r:id="" action="ppaction://media"/>
          </p:cNvPr>
          <p:cNvPicPr>
            <a:picLocks noRot="1" noChangeAspect="1" noChangeArrowheads="1"/>
          </p:cNvPicPr>
          <p:nvPr>
            <a:wavAudioFile r:embed="rId2" name="Recorded Sound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190" y="4724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194" name="Object 26"/>
          <p:cNvGraphicFramePr>
            <a:graphicFrameLocks noChangeAspect="1"/>
          </p:cNvGraphicFramePr>
          <p:nvPr/>
        </p:nvGraphicFramePr>
        <p:xfrm>
          <a:off x="1331913" y="1484313"/>
          <a:ext cx="6096000" cy="2497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7" name="Bitmap Image" r:id="rId5" imgW="10926700" imgH="4476190" progId="Paint.Picture">
                  <p:embed/>
                </p:oleObj>
              </mc:Choice>
              <mc:Fallback>
                <p:oleObj name="Bitmap Image" r:id="rId5" imgW="10926700" imgH="4476190" progId="Paint.Picture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1484313"/>
                        <a:ext cx="6096000" cy="2497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1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" fill="hold"/>
                                        <p:tgtEl>
                                          <p:spTgt spid="719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9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19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1116013" y="5516563"/>
            <a:ext cx="7200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 sz="2400"/>
          </a:p>
        </p:txBody>
      </p:sp>
      <p:sp>
        <p:nvSpPr>
          <p:cNvPr id="8208" name="Text Box 16"/>
          <p:cNvSpPr txBox="1">
            <a:spLocks noChangeArrowheads="1"/>
          </p:cNvSpPr>
          <p:nvPr/>
        </p:nvSpPr>
        <p:spPr bwMode="auto">
          <a:xfrm>
            <a:off x="900113" y="5157788"/>
            <a:ext cx="7632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/>
              <a:t> </a:t>
            </a:r>
            <a:endParaRPr lang="en-GB" altLang="en-US"/>
          </a:p>
        </p:txBody>
      </p:sp>
      <p:sp>
        <p:nvSpPr>
          <p:cNvPr id="8224" name="Text Box 32"/>
          <p:cNvSpPr txBox="1">
            <a:spLocks noChangeArrowheads="1"/>
          </p:cNvSpPr>
          <p:nvPr/>
        </p:nvSpPr>
        <p:spPr bwMode="auto">
          <a:xfrm>
            <a:off x="1908175" y="5013325"/>
            <a:ext cx="68405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 dirty="0">
                <a:latin typeface="Comic Sans MS" panose="030F0702030302020204" pitchFamily="66" charset="0"/>
              </a:rPr>
              <a:t>I have two feet. </a:t>
            </a:r>
            <a:r>
              <a:rPr lang="en-GB" altLang="en-US" b="1" dirty="0" smtClean="0">
                <a:latin typeface="Comic Sans MS" panose="030F0702030302020204" pitchFamily="66" charset="0"/>
              </a:rPr>
              <a:t>      My </a:t>
            </a:r>
            <a:r>
              <a:rPr lang="en-GB" altLang="en-US" b="1" dirty="0">
                <a:latin typeface="Comic Sans MS" panose="030F0702030302020204" pitchFamily="66" charset="0"/>
              </a:rPr>
              <a:t>feet are brown. </a:t>
            </a:r>
          </a:p>
        </p:txBody>
      </p:sp>
      <p:pic>
        <p:nvPicPr>
          <p:cNvPr id="8225" name="Reco364.WAV">
            <a:hlinkClick r:id="" action="ppaction://media"/>
          </p:cNvPr>
          <p:cNvPicPr>
            <a:picLocks noRot="1" noChangeAspect="1" noChangeArrowheads="1"/>
          </p:cNvPicPr>
          <p:nvPr>
            <a:wavAudioFile r:embed="rId2" name="Recorded Sound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0752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226" name="Object 34"/>
          <p:cNvGraphicFramePr>
            <a:graphicFrameLocks noChangeAspect="1"/>
          </p:cNvGraphicFramePr>
          <p:nvPr/>
        </p:nvGraphicFramePr>
        <p:xfrm>
          <a:off x="1258888" y="2492375"/>
          <a:ext cx="6096000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9" name="Bitmap Image" r:id="rId5" imgW="9523810" imgH="1695687" progId="Paint.Picture">
                  <p:embed/>
                </p:oleObj>
              </mc:Choice>
              <mc:Fallback>
                <p:oleObj name="Bitmap Image" r:id="rId5" imgW="9523810" imgH="1695687" progId="Paint.Picture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2492375"/>
                        <a:ext cx="6096000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2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" fill="hold"/>
                                        <p:tgtEl>
                                          <p:spTgt spid="82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22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3672" name="Object 8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1924604858"/>
              </p:ext>
            </p:extLst>
          </p:nvPr>
        </p:nvGraphicFramePr>
        <p:xfrm>
          <a:off x="1210504" y="1988840"/>
          <a:ext cx="4176712" cy="414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76" name="Bitmap Image" r:id="rId4" imgW="7811590" imgH="7744906" progId="Paint.Picture">
                  <p:embed/>
                </p:oleObj>
              </mc:Choice>
              <mc:Fallback>
                <p:oleObj name="Bitmap Image" r:id="rId4" imgW="7811590" imgH="7744906" progId="Paint.Picture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0504" y="1988840"/>
                        <a:ext cx="4176712" cy="4141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670" name="Text Box 6"/>
          <p:cNvSpPr txBox="1">
            <a:spLocks noChangeArrowheads="1"/>
          </p:cNvSpPr>
          <p:nvPr/>
        </p:nvSpPr>
        <p:spPr bwMode="auto">
          <a:xfrm>
            <a:off x="827584" y="706383"/>
            <a:ext cx="446449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 dirty="0">
                <a:latin typeface="Comic Sans MS" panose="030F0702030302020204" pitchFamily="66" charset="0"/>
              </a:rPr>
              <a:t>My</a:t>
            </a:r>
            <a:r>
              <a:rPr lang="en-GB" altLang="en-US" b="1" i="1" dirty="0">
                <a:latin typeface="Comic Sans MS" panose="030F0702030302020204" pitchFamily="66" charset="0"/>
              </a:rPr>
              <a:t> </a:t>
            </a:r>
            <a:r>
              <a:rPr lang="en-GB" altLang="en-US" b="1" dirty="0">
                <a:latin typeface="Comic Sans MS" panose="030F0702030302020204" pitchFamily="66" charset="0"/>
              </a:rPr>
              <a:t>name is Nelly.  </a:t>
            </a:r>
            <a:endParaRPr lang="en-GB" altLang="en-US" b="1" dirty="0" smtClean="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GB" altLang="en-US" b="1" dirty="0" smtClean="0">
                <a:latin typeface="Comic Sans MS" panose="030F0702030302020204" pitchFamily="66" charset="0"/>
              </a:rPr>
              <a:t>I </a:t>
            </a:r>
            <a:r>
              <a:rPr lang="en-GB" altLang="en-US" b="1" dirty="0">
                <a:latin typeface="Comic Sans MS" panose="030F0702030302020204" pitchFamily="66" charset="0"/>
              </a:rPr>
              <a:t>am an elephant. </a:t>
            </a:r>
            <a:endParaRPr lang="en-GB" altLang="en-US" b="1" dirty="0" smtClean="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GB" altLang="en-US" b="1" dirty="0" smtClean="0">
                <a:latin typeface="Comic Sans MS" panose="030F0702030302020204" pitchFamily="66" charset="0"/>
              </a:rPr>
              <a:t>I </a:t>
            </a:r>
            <a:r>
              <a:rPr lang="en-GB" altLang="en-US" b="1" dirty="0">
                <a:latin typeface="Comic Sans MS" panose="030F0702030302020204" pitchFamily="66" charset="0"/>
              </a:rPr>
              <a:t>have two blue ears and blue legs. </a:t>
            </a:r>
          </a:p>
        </p:txBody>
      </p:sp>
      <p:pic>
        <p:nvPicPr>
          <p:cNvPr id="113671" name="Reco380.WAV">
            <a:hlinkClick r:id="" action="ppaction://media"/>
          </p:cNvPr>
          <p:cNvPicPr>
            <a:picLocks noRot="1" noChangeAspect="1" noChangeArrowheads="1"/>
          </p:cNvPicPr>
          <p:nvPr>
            <a:wavAudioFile r:embed="rId2" name="Recorded Sound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4356" y="191683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061168" y="3933056"/>
            <a:ext cx="39604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latin typeface="Comic Sans MS" panose="030F0702030302020204" pitchFamily="66" charset="0"/>
              </a:rPr>
              <a:t>My name is Seema.  </a:t>
            </a:r>
            <a:endParaRPr lang="en-GB" b="1" dirty="0" smtClean="0">
              <a:latin typeface="Comic Sans MS" panose="030F0702030302020204" pitchFamily="66" charset="0"/>
            </a:endParaRPr>
          </a:p>
          <a:p>
            <a:endParaRPr lang="en-GB" b="1" dirty="0" smtClean="0">
              <a:latin typeface="Comic Sans MS" panose="030F0702030302020204" pitchFamily="66" charset="0"/>
            </a:endParaRPr>
          </a:p>
          <a:p>
            <a:r>
              <a:rPr lang="en-GB" b="1" dirty="0" smtClean="0">
                <a:latin typeface="Comic Sans MS" panose="030F0702030302020204" pitchFamily="66" charset="0"/>
              </a:rPr>
              <a:t>I </a:t>
            </a:r>
            <a:r>
              <a:rPr lang="en-GB" b="1" dirty="0">
                <a:latin typeface="Comic Sans MS" panose="030F0702030302020204" pitchFamily="66" charset="0"/>
              </a:rPr>
              <a:t>am a mouse. </a:t>
            </a:r>
            <a:endParaRPr lang="en-GB" b="1" dirty="0" smtClean="0">
              <a:latin typeface="Comic Sans MS" panose="030F0702030302020204" pitchFamily="66" charset="0"/>
            </a:endParaRPr>
          </a:p>
          <a:p>
            <a:r>
              <a:rPr lang="en-GB" b="1" dirty="0" smtClean="0">
                <a:latin typeface="Comic Sans MS" panose="030F0702030302020204" pitchFamily="66" charset="0"/>
              </a:rPr>
              <a:t> </a:t>
            </a:r>
          </a:p>
          <a:p>
            <a:r>
              <a:rPr lang="en-GB" b="1" dirty="0" smtClean="0">
                <a:latin typeface="Comic Sans MS" panose="030F0702030302020204" pitchFamily="66" charset="0"/>
              </a:rPr>
              <a:t>I </a:t>
            </a:r>
            <a:r>
              <a:rPr lang="en-GB" b="1" dirty="0">
                <a:latin typeface="Comic Sans MS" panose="030F0702030302020204" pitchFamily="66" charset="0"/>
              </a:rPr>
              <a:t>have grey ears and grey arms.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36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00" fill="hold"/>
                                        <p:tgtEl>
                                          <p:spTgt spid="1136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3671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671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697" name="Object 9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463566170"/>
              </p:ext>
            </p:extLst>
          </p:nvPr>
        </p:nvGraphicFramePr>
        <p:xfrm>
          <a:off x="2453158" y="908720"/>
          <a:ext cx="4957763" cy="459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00" name="Bitmap Image" r:id="rId4" imgW="8209524" imgH="7609524" progId="Paint.Picture">
                  <p:embed/>
                </p:oleObj>
              </mc:Choice>
              <mc:Fallback>
                <p:oleObj name="Bitmap Image" r:id="rId4" imgW="8209524" imgH="7609524" progId="Paint.Picture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3158" y="908720"/>
                        <a:ext cx="4957763" cy="4594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695" name="Text Box 7"/>
          <p:cNvSpPr txBox="1">
            <a:spLocks noChangeArrowheads="1"/>
          </p:cNvSpPr>
          <p:nvPr/>
        </p:nvSpPr>
        <p:spPr bwMode="auto">
          <a:xfrm>
            <a:off x="539552" y="476672"/>
            <a:ext cx="7704138" cy="1615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 dirty="0">
                <a:latin typeface="Comic Sans MS" panose="030F0702030302020204" pitchFamily="66" charset="0"/>
              </a:rPr>
              <a:t>My name is Billy.  </a:t>
            </a:r>
            <a:endParaRPr lang="en-GB" altLang="en-US" b="1" dirty="0" smtClean="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GB" altLang="en-US" b="1" dirty="0" smtClean="0">
                <a:latin typeface="Comic Sans MS" panose="030F0702030302020204" pitchFamily="66" charset="0"/>
              </a:rPr>
              <a:t>I </a:t>
            </a:r>
            <a:r>
              <a:rPr lang="en-GB" altLang="en-US" b="1" dirty="0">
                <a:latin typeface="Comic Sans MS" panose="030F0702030302020204" pitchFamily="66" charset="0"/>
              </a:rPr>
              <a:t>am a white cat.  </a:t>
            </a:r>
            <a:endParaRPr lang="en-GB" altLang="en-US" b="1" dirty="0" smtClean="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GB" altLang="en-US" b="1" dirty="0" smtClean="0">
                <a:latin typeface="Comic Sans MS" panose="030F0702030302020204" pitchFamily="66" charset="0"/>
              </a:rPr>
              <a:t>I </a:t>
            </a:r>
            <a:r>
              <a:rPr lang="en-GB" altLang="en-US" b="1" dirty="0">
                <a:latin typeface="Comic Sans MS" panose="030F0702030302020204" pitchFamily="66" charset="0"/>
              </a:rPr>
              <a:t>have a white tail and a white nose.  </a:t>
            </a:r>
            <a:endParaRPr lang="en-GB" altLang="en-US" b="1" dirty="0" smtClean="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GB" altLang="en-US" b="1" dirty="0" smtClean="0">
                <a:latin typeface="Comic Sans MS" panose="030F0702030302020204" pitchFamily="66" charset="0"/>
              </a:rPr>
              <a:t>I </a:t>
            </a:r>
            <a:r>
              <a:rPr lang="en-GB" altLang="en-US" b="1" dirty="0">
                <a:latin typeface="Comic Sans MS" panose="030F0702030302020204" pitchFamily="66" charset="0"/>
              </a:rPr>
              <a:t>have pink ears. </a:t>
            </a:r>
          </a:p>
        </p:txBody>
      </p:sp>
      <p:pic>
        <p:nvPicPr>
          <p:cNvPr id="114696" name="Reco380.WAV">
            <a:hlinkClick r:id="" action="ppaction://media"/>
          </p:cNvPr>
          <p:cNvPicPr>
            <a:picLocks noRot="1" noChangeAspect="1" noChangeArrowheads="1"/>
          </p:cNvPicPr>
          <p:nvPr>
            <a:wavAudioFile r:embed="rId2" name="Recorded Sound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5292824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391621" y="5445224"/>
            <a:ext cx="4283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latin typeface="Comic Sans MS" panose="030F0702030302020204" pitchFamily="66" charset="0"/>
              </a:rPr>
              <a:t>My name is </a:t>
            </a:r>
            <a:r>
              <a:rPr lang="en-GB" b="1" dirty="0" err="1">
                <a:latin typeface="Comic Sans MS" panose="030F0702030302020204" pitchFamily="66" charset="0"/>
              </a:rPr>
              <a:t>Wolfy</a:t>
            </a:r>
            <a:r>
              <a:rPr lang="en-GB" b="1" dirty="0">
                <a:latin typeface="Comic Sans MS" panose="030F0702030302020204" pitchFamily="66" charset="0"/>
              </a:rPr>
              <a:t>.  </a:t>
            </a:r>
            <a:endParaRPr lang="en-GB" b="1" dirty="0" smtClean="0">
              <a:latin typeface="Comic Sans MS" panose="030F0702030302020204" pitchFamily="66" charset="0"/>
            </a:endParaRPr>
          </a:p>
          <a:p>
            <a:r>
              <a:rPr lang="en-GB" b="1" dirty="0" smtClean="0">
                <a:latin typeface="Comic Sans MS" panose="030F0702030302020204" pitchFamily="66" charset="0"/>
              </a:rPr>
              <a:t>I </a:t>
            </a:r>
            <a:r>
              <a:rPr lang="en-GB" b="1" dirty="0">
                <a:latin typeface="Comic Sans MS" panose="030F0702030302020204" pitchFamily="66" charset="0"/>
              </a:rPr>
              <a:t>am a big wolf.  </a:t>
            </a:r>
            <a:endParaRPr lang="en-GB" b="1" dirty="0" smtClean="0">
              <a:latin typeface="Comic Sans MS" panose="030F0702030302020204" pitchFamily="66" charset="0"/>
            </a:endParaRPr>
          </a:p>
          <a:p>
            <a:r>
              <a:rPr lang="en-GB" b="1" dirty="0" smtClean="0">
                <a:latin typeface="Comic Sans MS" panose="030F0702030302020204" pitchFamily="66" charset="0"/>
              </a:rPr>
              <a:t>I </a:t>
            </a:r>
            <a:r>
              <a:rPr lang="en-GB" b="1" dirty="0">
                <a:latin typeface="Comic Sans MS" panose="030F0702030302020204" pitchFamily="66" charset="0"/>
              </a:rPr>
              <a:t>have a blue tail and a black nose.  </a:t>
            </a:r>
            <a:endParaRPr lang="en-GB" b="1" dirty="0" smtClean="0">
              <a:latin typeface="Comic Sans MS" panose="030F0702030302020204" pitchFamily="66" charset="0"/>
            </a:endParaRPr>
          </a:p>
          <a:p>
            <a:r>
              <a:rPr lang="en-GB" b="1" dirty="0" smtClean="0">
                <a:latin typeface="Comic Sans MS" panose="030F0702030302020204" pitchFamily="66" charset="0"/>
              </a:rPr>
              <a:t>I </a:t>
            </a:r>
            <a:r>
              <a:rPr lang="en-GB" b="1" dirty="0">
                <a:latin typeface="Comic Sans MS" panose="030F0702030302020204" pitchFamily="66" charset="0"/>
              </a:rPr>
              <a:t>have two blue feet.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46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00" fill="hold"/>
                                        <p:tgtEl>
                                          <p:spTgt spid="1146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469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469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5722" name="Object 10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2214331672"/>
              </p:ext>
            </p:extLst>
          </p:nvPr>
        </p:nvGraphicFramePr>
        <p:xfrm>
          <a:off x="1619672" y="1965033"/>
          <a:ext cx="5040312" cy="330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26" name="Bitmap Image" r:id="rId4" imgW="11155332" imgH="7039958" progId="Paint.Picture">
                  <p:embed/>
                </p:oleObj>
              </mc:Choice>
              <mc:Fallback>
                <p:oleObj name="Bitmap Image" r:id="rId4" imgW="11155332" imgH="7039958" progId="Paint.Picture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627"/>
                      <a:stretch>
                        <a:fillRect/>
                      </a:stretch>
                    </p:blipFill>
                    <p:spPr bwMode="auto">
                      <a:xfrm>
                        <a:off x="1619672" y="1965033"/>
                        <a:ext cx="5040312" cy="3300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5718" name="Text Box 6"/>
          <p:cNvSpPr txBox="1">
            <a:spLocks noChangeArrowheads="1"/>
          </p:cNvSpPr>
          <p:nvPr/>
        </p:nvSpPr>
        <p:spPr bwMode="auto">
          <a:xfrm>
            <a:off x="1187450" y="5013325"/>
            <a:ext cx="72723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15719" name="Text Box 7"/>
          <p:cNvSpPr txBox="1">
            <a:spLocks noChangeArrowheads="1"/>
          </p:cNvSpPr>
          <p:nvPr/>
        </p:nvSpPr>
        <p:spPr bwMode="auto">
          <a:xfrm>
            <a:off x="1258888" y="5013325"/>
            <a:ext cx="73453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15720" name="Text Box 8"/>
          <p:cNvSpPr txBox="1">
            <a:spLocks noChangeArrowheads="1"/>
          </p:cNvSpPr>
          <p:nvPr/>
        </p:nvSpPr>
        <p:spPr bwMode="auto">
          <a:xfrm>
            <a:off x="1035050" y="764704"/>
            <a:ext cx="439248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 dirty="0">
                <a:latin typeface="Comic Sans MS" panose="030F0702030302020204" pitchFamily="66" charset="0"/>
              </a:rPr>
              <a:t>I am a cat.  </a:t>
            </a:r>
            <a:endParaRPr lang="en-GB" altLang="en-US" b="1" dirty="0" smtClean="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GB" altLang="en-US" b="1" dirty="0" smtClean="0">
                <a:latin typeface="Comic Sans MS" panose="030F0702030302020204" pitchFamily="66" charset="0"/>
              </a:rPr>
              <a:t>I </a:t>
            </a:r>
            <a:r>
              <a:rPr lang="en-GB" altLang="en-US" b="1" dirty="0">
                <a:latin typeface="Comic Sans MS" panose="030F0702030302020204" pitchFamily="66" charset="0"/>
              </a:rPr>
              <a:t>have a blue tail and a black nose.  </a:t>
            </a:r>
            <a:endParaRPr lang="en-GB" altLang="en-US" b="1" dirty="0" smtClean="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GB" altLang="en-US" b="1" dirty="0" smtClean="0">
                <a:latin typeface="Comic Sans MS" panose="030F0702030302020204" pitchFamily="66" charset="0"/>
              </a:rPr>
              <a:t>I </a:t>
            </a:r>
            <a:r>
              <a:rPr lang="en-GB" altLang="en-US" b="1" dirty="0">
                <a:latin typeface="Comic Sans MS" panose="030F0702030302020204" pitchFamily="66" charset="0"/>
              </a:rPr>
              <a:t>have a blue stomach</a:t>
            </a:r>
            <a:r>
              <a:rPr lang="en-GB" altLang="en-US" b="1" dirty="0" smtClean="0">
                <a:latin typeface="Comic Sans MS" panose="030F0702030302020204" pitchFamily="66" charset="0"/>
              </a:rPr>
              <a:t>.</a:t>
            </a:r>
            <a:endParaRPr lang="en-GB" altLang="en-US" b="1" dirty="0">
              <a:latin typeface="Comic Sans MS" panose="030F0702030302020204" pitchFamily="66" charset="0"/>
            </a:endParaRPr>
          </a:p>
        </p:txBody>
      </p:sp>
      <p:pic>
        <p:nvPicPr>
          <p:cNvPr id="115721" name="Reco380.WAV">
            <a:hlinkClick r:id="" action="ppaction://media"/>
          </p:cNvPr>
          <p:cNvPicPr>
            <a:picLocks noRot="1" noChangeAspect="1" noChangeArrowheads="1"/>
          </p:cNvPicPr>
          <p:nvPr>
            <a:wavAudioFile r:embed="rId2" name="Recorded Sound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050" y="489188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563888" y="5362485"/>
            <a:ext cx="48110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latin typeface="Comic Sans MS" panose="030F0702030302020204" pitchFamily="66" charset="0"/>
              </a:rPr>
              <a:t>I am a dog.  </a:t>
            </a:r>
            <a:endParaRPr lang="en-GB" b="1" dirty="0" smtClean="0">
              <a:latin typeface="Comic Sans MS" panose="030F0702030302020204" pitchFamily="66" charset="0"/>
            </a:endParaRPr>
          </a:p>
          <a:p>
            <a:r>
              <a:rPr lang="en-GB" b="1" dirty="0" smtClean="0">
                <a:latin typeface="Comic Sans MS" panose="030F0702030302020204" pitchFamily="66" charset="0"/>
              </a:rPr>
              <a:t>I </a:t>
            </a:r>
            <a:r>
              <a:rPr lang="en-GB" b="1" dirty="0">
                <a:latin typeface="Comic Sans MS" panose="030F0702030302020204" pitchFamily="66" charset="0"/>
              </a:rPr>
              <a:t>have a brown tail and a brown nose.</a:t>
            </a:r>
          </a:p>
          <a:p>
            <a:r>
              <a:rPr lang="en-GB" b="1" dirty="0">
                <a:latin typeface="Comic Sans MS" panose="030F0702030302020204" pitchFamily="66" charset="0"/>
              </a:rPr>
              <a:t>I have a white stomach and brown legs.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57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00" fill="hold"/>
                                        <p:tgtEl>
                                          <p:spTgt spid="1157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5721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5721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43" name="Reco380.WAV">
            <a:hlinkClick r:id="" action="ppaction://media"/>
          </p:cNvPr>
          <p:cNvPicPr>
            <a:picLocks noRot="1" noChangeAspect="1" noChangeArrowheads="1"/>
          </p:cNvPicPr>
          <p:nvPr>
            <a:wavAudioFile r:embed="rId2" name="Recorded Sound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44549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6744" name="Object 8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2122159642"/>
              </p:ext>
            </p:extLst>
          </p:nvPr>
        </p:nvGraphicFramePr>
        <p:xfrm>
          <a:off x="2412648" y="425901"/>
          <a:ext cx="4241800" cy="401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48" name="Bitmap Image" r:id="rId5" imgW="8085714" imgH="7659169" progId="Paint.Picture">
                  <p:embed/>
                </p:oleObj>
              </mc:Choice>
              <mc:Fallback>
                <p:oleObj name="Bitmap Image" r:id="rId5" imgW="8085714" imgH="7659169" progId="Paint.Picture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2648" y="425901"/>
                        <a:ext cx="4241800" cy="4017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>
          <a:xfrm>
            <a:off x="2405648" y="4445496"/>
            <a:ext cx="494300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 dirty="0">
                <a:latin typeface="Comic Sans MS" panose="030F0702030302020204" pitchFamily="66" charset="0"/>
              </a:rPr>
              <a:t>I am a snake.  </a:t>
            </a:r>
            <a:endParaRPr lang="en-GB" altLang="en-US" b="1" dirty="0" smtClean="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GB" altLang="en-US" b="1" dirty="0" smtClean="0">
                <a:latin typeface="Comic Sans MS" panose="030F0702030302020204" pitchFamily="66" charset="0"/>
              </a:rPr>
              <a:t>I </a:t>
            </a:r>
            <a:r>
              <a:rPr lang="en-GB" altLang="en-US" b="1" dirty="0">
                <a:latin typeface="Comic Sans MS" panose="030F0702030302020204" pitchFamily="66" charset="0"/>
              </a:rPr>
              <a:t>have a yellow head.  </a:t>
            </a:r>
            <a:endParaRPr lang="en-GB" altLang="en-US" b="1" dirty="0" smtClean="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GB" altLang="en-US" b="1" dirty="0" smtClean="0">
                <a:latin typeface="Comic Sans MS" panose="030F0702030302020204" pitchFamily="66" charset="0"/>
              </a:rPr>
              <a:t>I </a:t>
            </a:r>
            <a:r>
              <a:rPr lang="en-GB" altLang="en-US" b="1" dirty="0">
                <a:latin typeface="Comic Sans MS" panose="030F0702030302020204" pitchFamily="66" charset="0"/>
              </a:rPr>
              <a:t>have no arms and no legs. </a:t>
            </a:r>
            <a:endParaRPr lang="en-GB" altLang="en-US" b="1" dirty="0" smtClean="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GB" altLang="en-US" b="1" dirty="0" smtClean="0">
                <a:latin typeface="Comic Sans MS" panose="030F0702030302020204" pitchFamily="66" charset="0"/>
              </a:rPr>
              <a:t>I </a:t>
            </a:r>
            <a:r>
              <a:rPr lang="en-GB" altLang="en-US" b="1" dirty="0">
                <a:latin typeface="Comic Sans MS" panose="030F0702030302020204" pitchFamily="66" charset="0"/>
              </a:rPr>
              <a:t>have a yellow tail and a yellow stomach</a:t>
            </a:r>
            <a:r>
              <a:rPr lang="en-GB" altLang="en-US" b="1" dirty="0" smtClean="0">
                <a:latin typeface="Comic Sans MS" panose="030F0702030302020204" pitchFamily="66" charset="0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en-GB" altLang="en-US" b="1" dirty="0" smtClean="0">
                <a:latin typeface="Comic Sans MS" panose="030F0702030302020204" pitchFamily="66" charset="0"/>
              </a:rPr>
              <a:t>I </a:t>
            </a:r>
            <a:r>
              <a:rPr lang="en-GB" altLang="en-US" b="1" dirty="0">
                <a:latin typeface="Comic Sans MS" panose="030F0702030302020204" pitchFamily="66" charset="0"/>
              </a:rPr>
              <a:t>have a pink tongue.</a:t>
            </a:r>
            <a:endParaRPr lang="en-GB" altLang="en-US" b="1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67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00" fill="hold"/>
                                        <p:tgtEl>
                                          <p:spTgt spid="1167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74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674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79" name="Reco380.WAV">
            <a:hlinkClick r:id="" action="ppaction://media"/>
          </p:cNvPr>
          <p:cNvPicPr>
            <a:picLocks noRot="1" noChangeAspect="1" noChangeArrowheads="1"/>
          </p:cNvPicPr>
          <p:nvPr>
            <a:wavAudioFile r:embed="rId2" name="Recorded Sound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580548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7784" name="Object 24"/>
          <p:cNvGraphicFramePr>
            <a:graphicFrameLocks noGrp="1" noChangeAspect="1"/>
          </p:cNvGraphicFramePr>
          <p:nvPr>
            <p:ph/>
          </p:nvPr>
        </p:nvGraphicFramePr>
        <p:xfrm>
          <a:off x="0" y="188913"/>
          <a:ext cx="8964613" cy="5162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789" name="Bitmap Image" r:id="rId5" imgW="13898915" imgH="7876190" progId="Paint.Picture">
                  <p:embed/>
                </p:oleObj>
              </mc:Choice>
              <mc:Fallback>
                <p:oleObj name="Bitmap Image" r:id="rId5" imgW="13898915" imgH="7876190" progId="Paint.Picture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88913"/>
                        <a:ext cx="8964613" cy="5162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7786" name="Text Box 26"/>
          <p:cNvSpPr txBox="1">
            <a:spLocks noChangeArrowheads="1"/>
          </p:cNvSpPr>
          <p:nvPr/>
        </p:nvSpPr>
        <p:spPr bwMode="auto">
          <a:xfrm>
            <a:off x="3576027" y="3247966"/>
            <a:ext cx="5442525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 dirty="0">
                <a:latin typeface="Comic Sans MS" panose="030F0702030302020204" pitchFamily="66" charset="0"/>
              </a:rPr>
              <a:t>I have a black nose and a blue tail. </a:t>
            </a:r>
          </a:p>
          <a:p>
            <a:pPr>
              <a:spcBef>
                <a:spcPct val="50000"/>
              </a:spcBef>
            </a:pPr>
            <a:r>
              <a:rPr lang="en-GB" altLang="en-US" b="1" dirty="0">
                <a:latin typeface="Comic Sans MS" panose="030F0702030302020204" pitchFamily="66" charset="0"/>
              </a:rPr>
              <a:t>I have a brown nose and a brown tail.</a:t>
            </a:r>
          </a:p>
          <a:p>
            <a:pPr>
              <a:spcBef>
                <a:spcPct val="50000"/>
              </a:spcBef>
            </a:pPr>
            <a:r>
              <a:rPr lang="en-GB" altLang="en-US" b="1" dirty="0">
                <a:latin typeface="Comic Sans MS" panose="030F0702030302020204" pitchFamily="66" charset="0"/>
              </a:rPr>
              <a:t>I have a white nose and a blue and white tail.</a:t>
            </a:r>
          </a:p>
          <a:p>
            <a:pPr>
              <a:spcBef>
                <a:spcPct val="50000"/>
              </a:spcBef>
            </a:pPr>
            <a:r>
              <a:rPr lang="en-GB" altLang="en-US" b="1" dirty="0">
                <a:latin typeface="Comic Sans MS" panose="030F0702030302020204" pitchFamily="66" charset="0"/>
              </a:rPr>
              <a:t>I have a brown nose and brown hands.</a:t>
            </a:r>
          </a:p>
          <a:p>
            <a:pPr>
              <a:spcBef>
                <a:spcPct val="50000"/>
              </a:spcBef>
            </a:pPr>
            <a:r>
              <a:rPr lang="en-GB" altLang="en-US" b="1" dirty="0">
                <a:latin typeface="Comic Sans MS" panose="030F0702030302020204" pitchFamily="66" charset="0"/>
              </a:rPr>
              <a:t>I have a white tail and pink ears.</a:t>
            </a:r>
          </a:p>
          <a:p>
            <a:pPr>
              <a:spcBef>
                <a:spcPct val="50000"/>
              </a:spcBef>
            </a:pPr>
            <a:r>
              <a:rPr lang="en-GB" altLang="en-US" b="1" dirty="0">
                <a:latin typeface="Comic Sans MS" panose="030F0702030302020204" pitchFamily="66" charset="0"/>
              </a:rPr>
              <a:t>I have no arms and a yellow tail.</a:t>
            </a:r>
          </a:p>
          <a:p>
            <a:pPr>
              <a:spcBef>
                <a:spcPct val="50000"/>
              </a:spcBef>
            </a:pPr>
            <a:r>
              <a:rPr lang="en-GB" altLang="en-US" b="1" dirty="0">
                <a:latin typeface="Comic Sans MS" panose="030F0702030302020204" pitchFamily="66" charset="0"/>
              </a:rPr>
              <a:t>I have blue ears and blue legs.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77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00" fill="hold"/>
                                        <p:tgtEl>
                                          <p:spTgt spid="1177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7779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7779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57" name="Text Box 13"/>
          <p:cNvSpPr txBox="1">
            <a:spLocks noChangeArrowheads="1"/>
          </p:cNvSpPr>
          <p:nvPr/>
        </p:nvSpPr>
        <p:spPr bwMode="auto">
          <a:xfrm>
            <a:off x="3924300" y="908050"/>
            <a:ext cx="5762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 </a:t>
            </a:r>
          </a:p>
        </p:txBody>
      </p:sp>
      <p:sp>
        <p:nvSpPr>
          <p:cNvPr id="83010" name="Text Box 66"/>
          <p:cNvSpPr txBox="1">
            <a:spLocks noChangeArrowheads="1"/>
          </p:cNvSpPr>
          <p:nvPr/>
        </p:nvSpPr>
        <p:spPr bwMode="auto">
          <a:xfrm>
            <a:off x="2771775" y="908050"/>
            <a:ext cx="863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83011" name="Text Box 67"/>
          <p:cNvSpPr txBox="1">
            <a:spLocks noChangeArrowheads="1"/>
          </p:cNvSpPr>
          <p:nvPr/>
        </p:nvSpPr>
        <p:spPr bwMode="auto">
          <a:xfrm>
            <a:off x="4514850" y="1052513"/>
            <a:ext cx="6334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 </a:t>
            </a:r>
          </a:p>
        </p:txBody>
      </p:sp>
      <p:sp>
        <p:nvSpPr>
          <p:cNvPr id="83015" name="Text Box 71"/>
          <p:cNvSpPr txBox="1">
            <a:spLocks noChangeArrowheads="1"/>
          </p:cNvSpPr>
          <p:nvPr/>
        </p:nvSpPr>
        <p:spPr bwMode="auto">
          <a:xfrm>
            <a:off x="3779838" y="836613"/>
            <a:ext cx="10080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83040" name="Rectangle 96"/>
          <p:cNvSpPr>
            <a:spLocks noChangeArrowheads="1"/>
          </p:cNvSpPr>
          <p:nvPr/>
        </p:nvSpPr>
        <p:spPr bwMode="auto">
          <a:xfrm>
            <a:off x="1331913" y="3572668"/>
            <a:ext cx="1008062" cy="259238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3043" name="Rectangle 99"/>
          <p:cNvSpPr>
            <a:spLocks noChangeArrowheads="1"/>
          </p:cNvSpPr>
          <p:nvPr/>
        </p:nvSpPr>
        <p:spPr bwMode="auto">
          <a:xfrm>
            <a:off x="1979612" y="3573463"/>
            <a:ext cx="1368425" cy="259238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b="1" dirty="0">
              <a:latin typeface="Comic Sans MS" panose="030F0702030302020204" pitchFamily="66" charset="0"/>
            </a:endParaRPr>
          </a:p>
        </p:txBody>
      </p:sp>
      <p:sp>
        <p:nvSpPr>
          <p:cNvPr id="83044" name="Rectangle 100"/>
          <p:cNvSpPr>
            <a:spLocks noChangeArrowheads="1"/>
          </p:cNvSpPr>
          <p:nvPr/>
        </p:nvSpPr>
        <p:spPr bwMode="auto">
          <a:xfrm>
            <a:off x="3298031" y="3572670"/>
            <a:ext cx="985838" cy="259238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3045" name="Rectangle 101"/>
          <p:cNvSpPr>
            <a:spLocks noChangeArrowheads="1"/>
          </p:cNvSpPr>
          <p:nvPr/>
        </p:nvSpPr>
        <p:spPr bwMode="auto">
          <a:xfrm>
            <a:off x="395288" y="3573463"/>
            <a:ext cx="954881" cy="259238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3046" name="Text Box 102"/>
          <p:cNvSpPr txBox="1">
            <a:spLocks noChangeArrowheads="1"/>
          </p:cNvSpPr>
          <p:nvPr/>
        </p:nvSpPr>
        <p:spPr bwMode="auto">
          <a:xfrm>
            <a:off x="528796" y="4371975"/>
            <a:ext cx="80311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 dirty="0">
                <a:latin typeface="Comic Sans MS" panose="030F0702030302020204" pitchFamily="66" charset="0"/>
              </a:rPr>
              <a:t> I have</a:t>
            </a:r>
          </a:p>
        </p:txBody>
      </p:sp>
      <p:sp>
        <p:nvSpPr>
          <p:cNvPr id="83047" name="Text Box 103"/>
          <p:cNvSpPr txBox="1">
            <a:spLocks noChangeArrowheads="1"/>
          </p:cNvSpPr>
          <p:nvPr/>
        </p:nvSpPr>
        <p:spPr bwMode="auto">
          <a:xfrm>
            <a:off x="1422718" y="4133850"/>
            <a:ext cx="136842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b="1" dirty="0">
                <a:latin typeface="Comic Sans MS" panose="030F0702030302020204" pitchFamily="66" charset="0"/>
              </a:rPr>
              <a:t> a</a:t>
            </a:r>
          </a:p>
          <a:p>
            <a:endParaRPr lang="en-GB" altLang="en-US" dirty="0"/>
          </a:p>
          <a:p>
            <a:r>
              <a:rPr lang="en-GB" altLang="en-US" b="1" dirty="0">
                <a:latin typeface="Comic Sans MS" panose="030F0702030302020204" pitchFamily="66" charset="0"/>
              </a:rPr>
              <a:t>two</a:t>
            </a:r>
          </a:p>
        </p:txBody>
      </p:sp>
      <p:grpSp>
        <p:nvGrpSpPr>
          <p:cNvPr id="83078" name="Group 134"/>
          <p:cNvGrpSpPr>
            <a:grpSpLocks/>
          </p:cNvGrpSpPr>
          <p:nvPr/>
        </p:nvGrpSpPr>
        <p:grpSpPr bwMode="auto">
          <a:xfrm>
            <a:off x="395288" y="144463"/>
            <a:ext cx="3960812" cy="1196975"/>
            <a:chOff x="612" y="0"/>
            <a:chExt cx="2495" cy="754"/>
          </a:xfrm>
        </p:grpSpPr>
        <p:sp>
          <p:nvSpPr>
            <p:cNvPr id="82948" name="Rectangle 4"/>
            <p:cNvSpPr>
              <a:spLocks noChangeArrowheads="1"/>
            </p:cNvSpPr>
            <p:nvPr/>
          </p:nvSpPr>
          <p:spPr bwMode="auto">
            <a:xfrm>
              <a:off x="612" y="0"/>
              <a:ext cx="499" cy="75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b="1">
                <a:latin typeface="Comic Sans MS" panose="030F0702030302020204" pitchFamily="66" charset="0"/>
              </a:endParaRPr>
            </a:p>
          </p:txBody>
        </p:sp>
        <p:sp>
          <p:nvSpPr>
            <p:cNvPr id="82950" name="Rectangle 6"/>
            <p:cNvSpPr>
              <a:spLocks noChangeArrowheads="1"/>
            </p:cNvSpPr>
            <p:nvPr/>
          </p:nvSpPr>
          <p:spPr bwMode="auto">
            <a:xfrm>
              <a:off x="2200" y="0"/>
              <a:ext cx="907" cy="75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b="1">
                <a:latin typeface="Comic Sans MS" panose="030F0702030302020204" pitchFamily="66" charset="0"/>
              </a:endParaRPr>
            </a:p>
          </p:txBody>
        </p:sp>
        <p:sp>
          <p:nvSpPr>
            <p:cNvPr id="82953" name="Text Box 9"/>
            <p:cNvSpPr txBox="1">
              <a:spLocks noChangeArrowheads="1"/>
            </p:cNvSpPr>
            <p:nvPr/>
          </p:nvSpPr>
          <p:spPr bwMode="auto">
            <a:xfrm>
              <a:off x="703" y="0"/>
              <a:ext cx="409" cy="4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GB" altLang="en-US" b="1">
                <a:latin typeface="Comic Sans MS" panose="030F0702030302020204" pitchFamily="66" charset="0"/>
              </a:endParaRPr>
            </a:p>
            <a:p>
              <a:pPr>
                <a:spcBef>
                  <a:spcPct val="50000"/>
                </a:spcBef>
              </a:pPr>
              <a:r>
                <a:rPr lang="en-GB" altLang="en-US" b="1">
                  <a:latin typeface="Comic Sans MS" panose="030F0702030302020204" pitchFamily="66" charset="0"/>
                </a:rPr>
                <a:t> My </a:t>
              </a:r>
            </a:p>
          </p:txBody>
        </p:sp>
        <p:sp>
          <p:nvSpPr>
            <p:cNvPr id="83006" name="Rectangle 62"/>
            <p:cNvSpPr>
              <a:spLocks noChangeArrowheads="1"/>
            </p:cNvSpPr>
            <p:nvPr/>
          </p:nvSpPr>
          <p:spPr bwMode="auto">
            <a:xfrm>
              <a:off x="1111" y="0"/>
              <a:ext cx="771" cy="75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b="1">
                <a:latin typeface="Comic Sans MS" panose="030F0702030302020204" pitchFamily="66" charset="0"/>
              </a:endParaRPr>
            </a:p>
          </p:txBody>
        </p:sp>
        <p:sp>
          <p:nvSpPr>
            <p:cNvPr id="83008" name="Text Box 64"/>
            <p:cNvSpPr txBox="1">
              <a:spLocks noChangeArrowheads="1"/>
            </p:cNvSpPr>
            <p:nvPr/>
          </p:nvSpPr>
          <p:spPr bwMode="auto">
            <a:xfrm>
              <a:off x="2290" y="0"/>
              <a:ext cx="681" cy="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GB" altLang="en-US" b="1">
                  <a:latin typeface="Comic Sans MS" panose="030F0702030302020204" pitchFamily="66" charset="0"/>
                </a:rPr>
                <a:t>Adam.</a:t>
              </a:r>
            </a:p>
            <a:p>
              <a:r>
                <a:rPr lang="en-GB" altLang="en-US" b="1">
                  <a:latin typeface="Comic Sans MS" panose="030F0702030302020204" pitchFamily="66" charset="0"/>
                </a:rPr>
                <a:t>Billy.</a:t>
              </a:r>
            </a:p>
            <a:p>
              <a:r>
                <a:rPr lang="en-GB" altLang="en-US" b="1">
                  <a:latin typeface="Comic Sans MS" panose="030F0702030302020204" pitchFamily="66" charset="0"/>
                </a:rPr>
                <a:t>Seema.</a:t>
              </a:r>
            </a:p>
            <a:p>
              <a:r>
                <a:rPr lang="en-GB" altLang="en-US" b="1">
                  <a:latin typeface="Comic Sans MS" panose="030F0702030302020204" pitchFamily="66" charset="0"/>
                </a:rPr>
                <a:t>Billy.</a:t>
              </a:r>
            </a:p>
          </p:txBody>
        </p:sp>
        <p:sp>
          <p:nvSpPr>
            <p:cNvPr id="83009" name="Text Box 65"/>
            <p:cNvSpPr txBox="1">
              <a:spLocks noChangeArrowheads="1"/>
            </p:cNvSpPr>
            <p:nvPr/>
          </p:nvSpPr>
          <p:spPr bwMode="auto">
            <a:xfrm>
              <a:off x="1156" y="0"/>
              <a:ext cx="681" cy="4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GB" altLang="en-US" b="1">
                <a:latin typeface="Comic Sans MS" panose="030F0702030302020204" pitchFamily="66" charset="0"/>
              </a:endParaRPr>
            </a:p>
            <a:p>
              <a:pPr>
                <a:spcBef>
                  <a:spcPct val="50000"/>
                </a:spcBef>
              </a:pPr>
              <a:r>
                <a:rPr lang="en-GB" altLang="en-US" b="1">
                  <a:latin typeface="Comic Sans MS" panose="030F0702030302020204" pitchFamily="66" charset="0"/>
                </a:rPr>
                <a:t>name</a:t>
              </a:r>
            </a:p>
          </p:txBody>
        </p:sp>
        <p:sp>
          <p:nvSpPr>
            <p:cNvPr id="83042" name="Rectangle 98"/>
            <p:cNvSpPr>
              <a:spLocks noChangeArrowheads="1"/>
            </p:cNvSpPr>
            <p:nvPr/>
          </p:nvSpPr>
          <p:spPr bwMode="auto">
            <a:xfrm>
              <a:off x="1837" y="0"/>
              <a:ext cx="408" cy="75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b="1">
                <a:latin typeface="Comic Sans MS" panose="030F0702030302020204" pitchFamily="66" charset="0"/>
              </a:endParaRPr>
            </a:p>
          </p:txBody>
        </p:sp>
        <p:sp>
          <p:nvSpPr>
            <p:cNvPr id="83050" name="Text Box 106"/>
            <p:cNvSpPr txBox="1">
              <a:spLocks noChangeArrowheads="1"/>
            </p:cNvSpPr>
            <p:nvPr/>
          </p:nvSpPr>
          <p:spPr bwMode="auto">
            <a:xfrm>
              <a:off x="1882" y="255"/>
              <a:ext cx="27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b="1">
                  <a:latin typeface="Comic Sans MS" panose="030F0702030302020204" pitchFamily="66" charset="0"/>
                </a:rPr>
                <a:t>is</a:t>
              </a:r>
            </a:p>
          </p:txBody>
        </p:sp>
      </p:grpSp>
      <p:sp>
        <p:nvSpPr>
          <p:cNvPr id="83052" name="Rectangle 108"/>
          <p:cNvSpPr>
            <a:spLocks noChangeArrowheads="1"/>
          </p:cNvSpPr>
          <p:nvPr/>
        </p:nvSpPr>
        <p:spPr bwMode="auto">
          <a:xfrm>
            <a:off x="5148263" y="3573464"/>
            <a:ext cx="935831" cy="2592386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3053" name="Text Box 109"/>
          <p:cNvSpPr txBox="1">
            <a:spLocks noChangeArrowheads="1"/>
          </p:cNvSpPr>
          <p:nvPr/>
        </p:nvSpPr>
        <p:spPr bwMode="auto">
          <a:xfrm>
            <a:off x="2109471" y="3573463"/>
            <a:ext cx="863600" cy="2446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 dirty="0">
                <a:latin typeface="Comic Sans MS" panose="030F0702030302020204" pitchFamily="66" charset="0"/>
              </a:rPr>
              <a:t>black </a:t>
            </a:r>
          </a:p>
          <a:p>
            <a:pPr>
              <a:spcBef>
                <a:spcPct val="50000"/>
              </a:spcBef>
            </a:pPr>
            <a:r>
              <a:rPr lang="en-GB" altLang="en-US" b="1" dirty="0">
                <a:latin typeface="Comic Sans MS" panose="030F0702030302020204" pitchFamily="66" charset="0"/>
              </a:rPr>
              <a:t>blue</a:t>
            </a:r>
          </a:p>
          <a:p>
            <a:pPr>
              <a:spcBef>
                <a:spcPct val="50000"/>
              </a:spcBef>
            </a:pPr>
            <a:r>
              <a:rPr lang="en-GB" altLang="en-US" b="1" dirty="0">
                <a:latin typeface="Comic Sans MS" panose="030F0702030302020204" pitchFamily="66" charset="0"/>
              </a:rPr>
              <a:t>yellow</a:t>
            </a:r>
          </a:p>
          <a:p>
            <a:pPr>
              <a:spcBef>
                <a:spcPct val="50000"/>
              </a:spcBef>
            </a:pPr>
            <a:r>
              <a:rPr lang="en-GB" altLang="en-US" b="1" dirty="0">
                <a:latin typeface="Comic Sans MS" panose="030F0702030302020204" pitchFamily="66" charset="0"/>
              </a:rPr>
              <a:t>red </a:t>
            </a:r>
          </a:p>
          <a:p>
            <a:pPr>
              <a:spcBef>
                <a:spcPct val="50000"/>
              </a:spcBef>
            </a:pPr>
            <a:r>
              <a:rPr lang="en-GB" altLang="en-US" b="1" dirty="0">
                <a:latin typeface="Comic Sans MS" panose="030F0702030302020204" pitchFamily="66" charset="0"/>
              </a:rPr>
              <a:t>pink</a:t>
            </a:r>
          </a:p>
          <a:p>
            <a:pPr>
              <a:spcBef>
                <a:spcPct val="50000"/>
              </a:spcBef>
            </a:pPr>
            <a:r>
              <a:rPr lang="en-GB" altLang="en-US" b="1" dirty="0">
                <a:latin typeface="Comic Sans MS" panose="030F0702030302020204" pitchFamily="66" charset="0"/>
              </a:rPr>
              <a:t>brown</a:t>
            </a:r>
          </a:p>
        </p:txBody>
      </p:sp>
      <p:sp>
        <p:nvSpPr>
          <p:cNvPr id="83059" name="Text Box 115"/>
          <p:cNvSpPr txBox="1">
            <a:spLocks noChangeArrowheads="1"/>
          </p:cNvSpPr>
          <p:nvPr/>
        </p:nvSpPr>
        <p:spPr bwMode="auto">
          <a:xfrm>
            <a:off x="3348831" y="3781425"/>
            <a:ext cx="863600" cy="201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 dirty="0">
                <a:latin typeface="Comic Sans MS" panose="030F0702030302020204" pitchFamily="66" charset="0"/>
              </a:rPr>
              <a:t>eyes ears  nose </a:t>
            </a:r>
            <a:r>
              <a:rPr lang="en-GB" altLang="en-US" b="1" dirty="0" err="1">
                <a:latin typeface="Comic Sans MS" panose="030F0702030302020204" pitchFamily="66" charset="0"/>
              </a:rPr>
              <a:t>mouthhair</a:t>
            </a:r>
            <a:r>
              <a:rPr lang="en-GB" altLang="en-US" b="1" dirty="0">
                <a:latin typeface="Comic Sans MS" panose="030F0702030302020204" pitchFamily="66" charset="0"/>
              </a:rPr>
              <a:t> tail feet</a:t>
            </a:r>
          </a:p>
        </p:txBody>
      </p:sp>
      <p:sp>
        <p:nvSpPr>
          <p:cNvPr id="83060" name="Rectangle 116"/>
          <p:cNvSpPr>
            <a:spLocks noChangeArrowheads="1"/>
          </p:cNvSpPr>
          <p:nvPr/>
        </p:nvSpPr>
        <p:spPr bwMode="auto">
          <a:xfrm>
            <a:off x="4283869" y="3572669"/>
            <a:ext cx="864394" cy="259238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3061" name="Rectangle 117"/>
          <p:cNvSpPr>
            <a:spLocks noChangeArrowheads="1"/>
          </p:cNvSpPr>
          <p:nvPr/>
        </p:nvSpPr>
        <p:spPr bwMode="auto">
          <a:xfrm>
            <a:off x="6063878" y="3573463"/>
            <a:ext cx="1008063" cy="259238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3062" name="Text Box 118"/>
          <p:cNvSpPr txBox="1">
            <a:spLocks noChangeArrowheads="1"/>
          </p:cNvSpPr>
          <p:nvPr/>
        </p:nvSpPr>
        <p:spPr bwMode="auto">
          <a:xfrm>
            <a:off x="4385627" y="4421982"/>
            <a:ext cx="7207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 dirty="0">
                <a:latin typeface="Comic Sans MS" panose="030F0702030302020204" pitchFamily="66" charset="0"/>
              </a:rPr>
              <a:t>and</a:t>
            </a:r>
          </a:p>
        </p:txBody>
      </p:sp>
      <p:sp>
        <p:nvSpPr>
          <p:cNvPr id="83063" name="Text Box 119"/>
          <p:cNvSpPr txBox="1">
            <a:spLocks noChangeArrowheads="1"/>
          </p:cNvSpPr>
          <p:nvPr/>
        </p:nvSpPr>
        <p:spPr bwMode="auto">
          <a:xfrm>
            <a:off x="6084094" y="3584576"/>
            <a:ext cx="1008062" cy="215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b="1" dirty="0">
                <a:latin typeface="Comic Sans MS" panose="030F0702030302020204" pitchFamily="66" charset="0"/>
              </a:rPr>
              <a:t>black </a:t>
            </a:r>
          </a:p>
          <a:p>
            <a:r>
              <a:rPr lang="en-GB" altLang="en-US" b="1" dirty="0">
                <a:latin typeface="Comic Sans MS" panose="030F0702030302020204" pitchFamily="66" charset="0"/>
              </a:rPr>
              <a:t>blue</a:t>
            </a:r>
          </a:p>
          <a:p>
            <a:r>
              <a:rPr lang="en-GB" altLang="en-US" b="1" dirty="0">
                <a:latin typeface="Comic Sans MS" panose="030F0702030302020204" pitchFamily="66" charset="0"/>
              </a:rPr>
              <a:t>yellow</a:t>
            </a:r>
          </a:p>
          <a:p>
            <a:r>
              <a:rPr lang="en-GB" altLang="en-US" b="1" dirty="0">
                <a:latin typeface="Comic Sans MS" panose="030F0702030302020204" pitchFamily="66" charset="0"/>
              </a:rPr>
              <a:t>red</a:t>
            </a:r>
          </a:p>
          <a:p>
            <a:r>
              <a:rPr lang="en-GB" altLang="en-US" b="1" dirty="0">
                <a:latin typeface="Comic Sans MS" panose="030F0702030302020204" pitchFamily="66" charset="0"/>
              </a:rPr>
              <a:t>pink</a:t>
            </a:r>
          </a:p>
          <a:p>
            <a:r>
              <a:rPr lang="en-GB" altLang="en-US" b="1" dirty="0">
                <a:latin typeface="Comic Sans MS" panose="030F0702030302020204" pitchFamily="66" charset="0"/>
              </a:rPr>
              <a:t>brown</a:t>
            </a:r>
          </a:p>
          <a:p>
            <a:pPr>
              <a:spcBef>
                <a:spcPct val="50000"/>
              </a:spcBef>
            </a:pPr>
            <a:endParaRPr lang="en-GB" altLang="en-US" b="1" dirty="0">
              <a:latin typeface="Comic Sans MS" panose="030F0702030302020204" pitchFamily="66" charset="0"/>
            </a:endParaRPr>
          </a:p>
        </p:txBody>
      </p:sp>
      <p:sp>
        <p:nvSpPr>
          <p:cNvPr id="83064" name="Text Box 120"/>
          <p:cNvSpPr txBox="1">
            <a:spLocks noChangeArrowheads="1"/>
          </p:cNvSpPr>
          <p:nvPr/>
        </p:nvSpPr>
        <p:spPr bwMode="auto">
          <a:xfrm>
            <a:off x="5220890" y="4271170"/>
            <a:ext cx="790575" cy="779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 dirty="0">
                <a:latin typeface="Comic Sans MS" panose="030F0702030302020204" pitchFamily="66" charset="0"/>
              </a:rPr>
              <a:t>a</a:t>
            </a:r>
          </a:p>
          <a:p>
            <a:pPr>
              <a:spcBef>
                <a:spcPct val="50000"/>
              </a:spcBef>
            </a:pPr>
            <a:r>
              <a:rPr lang="en-GB" altLang="en-US" b="1" dirty="0">
                <a:latin typeface="Comic Sans MS" panose="030F0702030302020204" pitchFamily="66" charset="0"/>
              </a:rPr>
              <a:t>two</a:t>
            </a:r>
          </a:p>
        </p:txBody>
      </p:sp>
      <p:sp>
        <p:nvSpPr>
          <p:cNvPr id="83065" name="Rectangle 121"/>
          <p:cNvSpPr>
            <a:spLocks noChangeArrowheads="1"/>
          </p:cNvSpPr>
          <p:nvPr/>
        </p:nvSpPr>
        <p:spPr bwMode="auto">
          <a:xfrm>
            <a:off x="7056437" y="3573463"/>
            <a:ext cx="1368425" cy="259238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3066" name="Text Box 122"/>
          <p:cNvSpPr txBox="1">
            <a:spLocks noChangeArrowheads="1"/>
          </p:cNvSpPr>
          <p:nvPr/>
        </p:nvSpPr>
        <p:spPr bwMode="auto">
          <a:xfrm>
            <a:off x="7252176" y="3584576"/>
            <a:ext cx="1008062" cy="201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 dirty="0">
                <a:latin typeface="Comic Sans MS" panose="030F0702030302020204" pitchFamily="66" charset="0"/>
              </a:rPr>
              <a:t>eyes. ears.  nose. mouth. hair.    tail.    feet.</a:t>
            </a:r>
          </a:p>
        </p:txBody>
      </p:sp>
      <p:grpSp>
        <p:nvGrpSpPr>
          <p:cNvPr id="83077" name="Group 133"/>
          <p:cNvGrpSpPr>
            <a:grpSpLocks/>
          </p:cNvGrpSpPr>
          <p:nvPr/>
        </p:nvGrpSpPr>
        <p:grpSpPr bwMode="auto">
          <a:xfrm>
            <a:off x="395288" y="1557338"/>
            <a:ext cx="3744912" cy="1800225"/>
            <a:chOff x="476" y="890"/>
            <a:chExt cx="2359" cy="1134"/>
          </a:xfrm>
        </p:grpSpPr>
        <p:sp>
          <p:nvSpPr>
            <p:cNvPr id="83067" name="Rectangle 123"/>
            <p:cNvSpPr>
              <a:spLocks noChangeArrowheads="1"/>
            </p:cNvSpPr>
            <p:nvPr/>
          </p:nvSpPr>
          <p:spPr bwMode="auto">
            <a:xfrm>
              <a:off x="476" y="890"/>
              <a:ext cx="499" cy="113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b="1">
                <a:latin typeface="Comic Sans MS" panose="030F0702030302020204" pitchFamily="66" charset="0"/>
              </a:endParaRPr>
            </a:p>
          </p:txBody>
        </p:sp>
        <p:sp>
          <p:nvSpPr>
            <p:cNvPr id="83068" name="Rectangle 124"/>
            <p:cNvSpPr>
              <a:spLocks noChangeArrowheads="1"/>
            </p:cNvSpPr>
            <p:nvPr/>
          </p:nvSpPr>
          <p:spPr bwMode="auto">
            <a:xfrm>
              <a:off x="975" y="890"/>
              <a:ext cx="454" cy="113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b="1">
                <a:latin typeface="Comic Sans MS" panose="030F0702030302020204" pitchFamily="66" charset="0"/>
              </a:endParaRPr>
            </a:p>
          </p:txBody>
        </p:sp>
        <p:sp>
          <p:nvSpPr>
            <p:cNvPr id="83069" name="Rectangle 125"/>
            <p:cNvSpPr>
              <a:spLocks noChangeArrowheads="1"/>
            </p:cNvSpPr>
            <p:nvPr/>
          </p:nvSpPr>
          <p:spPr bwMode="auto">
            <a:xfrm>
              <a:off x="1429" y="890"/>
              <a:ext cx="454" cy="113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b="1">
                <a:latin typeface="Comic Sans MS" panose="030F0702030302020204" pitchFamily="66" charset="0"/>
              </a:endParaRPr>
            </a:p>
          </p:txBody>
        </p:sp>
        <p:sp>
          <p:nvSpPr>
            <p:cNvPr id="83070" name="Rectangle 126"/>
            <p:cNvSpPr>
              <a:spLocks noChangeArrowheads="1"/>
            </p:cNvSpPr>
            <p:nvPr/>
          </p:nvSpPr>
          <p:spPr bwMode="auto">
            <a:xfrm>
              <a:off x="1882" y="890"/>
              <a:ext cx="953" cy="113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b="1">
                <a:latin typeface="Comic Sans MS" panose="030F0702030302020204" pitchFamily="66" charset="0"/>
              </a:endParaRPr>
            </a:p>
          </p:txBody>
        </p:sp>
        <p:sp>
          <p:nvSpPr>
            <p:cNvPr id="83071" name="Text Box 127"/>
            <p:cNvSpPr txBox="1">
              <a:spLocks noChangeArrowheads="1"/>
            </p:cNvSpPr>
            <p:nvPr/>
          </p:nvSpPr>
          <p:spPr bwMode="auto">
            <a:xfrm>
              <a:off x="612" y="1071"/>
              <a:ext cx="31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b="1">
                  <a:latin typeface="Comic Sans MS" panose="030F0702030302020204" pitchFamily="66" charset="0"/>
                </a:rPr>
                <a:t>I</a:t>
              </a:r>
            </a:p>
          </p:txBody>
        </p:sp>
        <p:sp>
          <p:nvSpPr>
            <p:cNvPr id="83072" name="Text Box 128"/>
            <p:cNvSpPr txBox="1">
              <a:spLocks noChangeArrowheads="1"/>
            </p:cNvSpPr>
            <p:nvPr/>
          </p:nvSpPr>
          <p:spPr bwMode="auto">
            <a:xfrm>
              <a:off x="1066" y="1071"/>
              <a:ext cx="31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b="1">
                  <a:latin typeface="Comic Sans MS" panose="030F0702030302020204" pitchFamily="66" charset="0"/>
                </a:rPr>
                <a:t>am</a:t>
              </a:r>
            </a:p>
          </p:txBody>
        </p:sp>
        <p:sp>
          <p:nvSpPr>
            <p:cNvPr id="83073" name="Text Box 129"/>
            <p:cNvSpPr txBox="1">
              <a:spLocks noChangeArrowheads="1"/>
            </p:cNvSpPr>
            <p:nvPr/>
          </p:nvSpPr>
          <p:spPr bwMode="auto">
            <a:xfrm>
              <a:off x="1474" y="1071"/>
              <a:ext cx="4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b="1" dirty="0">
                  <a:latin typeface="Comic Sans MS" panose="030F0702030302020204" pitchFamily="66" charset="0"/>
                </a:rPr>
                <a:t>a</a:t>
              </a:r>
            </a:p>
          </p:txBody>
        </p:sp>
        <p:sp>
          <p:nvSpPr>
            <p:cNvPr id="83074" name="Text Box 130"/>
            <p:cNvSpPr txBox="1">
              <a:spLocks noChangeArrowheads="1"/>
            </p:cNvSpPr>
            <p:nvPr/>
          </p:nvSpPr>
          <p:spPr bwMode="auto">
            <a:xfrm>
              <a:off x="1973" y="981"/>
              <a:ext cx="862" cy="10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b="1">
                  <a:latin typeface="Comic Sans MS" panose="030F0702030302020204" pitchFamily="66" charset="0"/>
                </a:rPr>
                <a:t>boy.</a:t>
              </a:r>
            </a:p>
            <a:p>
              <a:pPr>
                <a:spcBef>
                  <a:spcPct val="50000"/>
                </a:spcBef>
              </a:pPr>
              <a:r>
                <a:rPr lang="en-GB" altLang="en-US" b="1">
                  <a:latin typeface="Comic Sans MS" panose="030F0702030302020204" pitchFamily="66" charset="0"/>
                </a:rPr>
                <a:t>cat. </a:t>
              </a:r>
            </a:p>
            <a:p>
              <a:pPr>
                <a:spcBef>
                  <a:spcPct val="50000"/>
                </a:spcBef>
              </a:pPr>
              <a:r>
                <a:rPr lang="en-GB" altLang="en-US" b="1">
                  <a:latin typeface="Comic Sans MS" panose="030F0702030302020204" pitchFamily="66" charset="0"/>
                </a:rPr>
                <a:t>dog. </a:t>
              </a:r>
            </a:p>
            <a:p>
              <a:pPr>
                <a:spcBef>
                  <a:spcPct val="50000"/>
                </a:spcBef>
              </a:pPr>
              <a:r>
                <a:rPr lang="en-GB" altLang="en-US" b="1">
                  <a:latin typeface="Comic Sans MS" panose="030F0702030302020204" pitchFamily="66" charset="0"/>
                </a:rPr>
                <a:t>snake.</a:t>
              </a:r>
            </a:p>
          </p:txBody>
        </p:sp>
      </p:grpSp>
      <p:graphicFrame>
        <p:nvGraphicFramePr>
          <p:cNvPr id="83080" name="Object 136"/>
          <p:cNvGraphicFramePr>
            <a:graphicFrameLocks noGrp="1" noChangeAspect="1"/>
          </p:cNvGraphicFramePr>
          <p:nvPr>
            <p:ph/>
          </p:nvPr>
        </p:nvGraphicFramePr>
        <p:xfrm>
          <a:off x="5003800" y="188913"/>
          <a:ext cx="3478213" cy="329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84" name="Bitmap Image" r:id="rId3" imgW="5514286" imgH="5219048" progId="Paint.Picture">
                  <p:embed/>
                </p:oleObj>
              </mc:Choice>
              <mc:Fallback>
                <p:oleObj name="Bitmap Image" r:id="rId3" imgW="5514286" imgH="5219048" progId="Paint.Picture">
                  <p:embed/>
                  <p:pic>
                    <p:nvPicPr>
                      <p:cNvPr id="0" name="Object 1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3800" y="188913"/>
                        <a:ext cx="3478213" cy="3292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67A8DA979691429C1DDC4C1C907611" ma:contentTypeVersion="0" ma:contentTypeDescription="Create a new document." ma:contentTypeScope="" ma:versionID="f12be508a66e7803535232a1e3cd4398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9692D1CC-2AEC-4278-83CD-63F8C7D99CBE}"/>
</file>

<file path=customXml/itemProps2.xml><?xml version="1.0" encoding="utf-8"?>
<ds:datastoreItem xmlns:ds="http://schemas.openxmlformats.org/officeDocument/2006/customXml" ds:itemID="{FBEEA96D-02FA-4A7C-B347-1E25165D3773}"/>
</file>

<file path=customXml/itemProps3.xml><?xml version="1.0" encoding="utf-8"?>
<ds:datastoreItem xmlns:ds="http://schemas.openxmlformats.org/officeDocument/2006/customXml" ds:itemID="{6AB05D72-DB5B-4067-A5F1-015590F03405}"/>
</file>

<file path=docProps/app.xml><?xml version="1.0" encoding="utf-8"?>
<Properties xmlns="http://schemas.openxmlformats.org/officeDocument/2006/extended-properties" xmlns:vt="http://schemas.openxmlformats.org/officeDocument/2006/docPropsVTypes">
  <TotalTime>2104</TotalTime>
  <Words>399</Words>
  <Application>Microsoft Office PowerPoint</Application>
  <PresentationFormat>On-screen Show (4:3)</PresentationFormat>
  <Paragraphs>93</Paragraphs>
  <Slides>15</Slides>
  <Notes>0</Notes>
  <HiddenSlides>0</HiddenSlides>
  <MMClips>14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Default Design</vt:lpstr>
      <vt:lpstr>Bitmap 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BwDBC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Carole Grady</dc:creator>
  <cp:lastModifiedBy>Lea, Nerissa</cp:lastModifiedBy>
  <cp:revision>65</cp:revision>
  <dcterms:created xsi:type="dcterms:W3CDTF">2005-06-30T11:29:36Z</dcterms:created>
  <dcterms:modified xsi:type="dcterms:W3CDTF">2017-08-29T14:19:04Z</dcterms:modified>
</cp:coreProperties>
</file>