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emf" ContentType="image/x-emf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wav" ContentType="audio/wav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1" r:id="rId4"/>
    <p:sldId id="293" r:id="rId5"/>
    <p:sldId id="294" r:id="rId6"/>
    <p:sldId id="295" r:id="rId7"/>
    <p:sldId id="259" r:id="rId8"/>
    <p:sldId id="261" r:id="rId9"/>
    <p:sldId id="262" r:id="rId10"/>
    <p:sldId id="297" r:id="rId11"/>
    <p:sldId id="298" r:id="rId12"/>
    <p:sldId id="299" r:id="rId13"/>
    <p:sldId id="300" r:id="rId14"/>
    <p:sldId id="301" r:id="rId15"/>
    <p:sldId id="296" r:id="rId16"/>
  </p:sldIdLst>
  <p:sldSz cx="9144000" cy="6858000" type="screen4x3"/>
  <p:notesSz cx="6858000" cy="95742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600A"/>
    <a:srgbClr val="EAB4CB"/>
    <a:srgbClr val="DAC4CF"/>
    <a:srgbClr val="E9B5E8"/>
    <a:srgbClr val="FF9933"/>
    <a:srgbClr val="FFFF00"/>
    <a:srgbClr val="99FF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7" autoAdjust="0"/>
    <p:restoredTop sz="96082" autoAdjust="0"/>
  </p:normalViewPr>
  <p:slideViewPr>
    <p:cSldViewPr>
      <p:cViewPr varScale="1">
        <p:scale>
          <a:sx n="75" d="100"/>
          <a:sy n="75" d="100"/>
        </p:scale>
        <p:origin x="-16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F39AE-00F5-4C47-8CFD-9D64FF2F0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086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ED378-EB2C-4C30-93E6-A4D5F401B7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1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C601C-88CC-4AE1-ABED-9C1EED8E89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31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4EA1AE-DB0F-4889-BC41-CCB80363AD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23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867C5-94C7-4EBF-9E60-E6E0888407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415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3FAEE-5F78-4203-BE1D-B5115E484B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30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D5F93-9A28-4300-8163-77F93CC652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85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A39C4-1B70-4570-9A7E-D5DDF10CC0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362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7C9E2-B17A-41B5-B47B-E2E8BAD0A6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10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AA252-7F59-434F-819F-720551229F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612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C7BF5-669E-4A58-8330-C1638B13E2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598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1B3EE-17DC-447A-862E-8FD465FE97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433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9FB94E-F1C4-47B3-8542-99DB598D814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0.wav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1.wav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2.wav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3.wav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4.wav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5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71550" y="549275"/>
            <a:ext cx="6913563" cy="55451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600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835150" y="404813"/>
            <a:ext cx="6985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Comic Sans MS" panose="030F0702030302020204" pitchFamily="66" charset="0"/>
              </a:rPr>
              <a:t>            </a:t>
            </a:r>
            <a:r>
              <a:rPr lang="en-GB" altLang="en-US" sz="4400" dirty="0">
                <a:latin typeface="Comic Sans MS" panose="030F0702030302020204" pitchFamily="66" charset="0"/>
              </a:rPr>
              <a:t>My Body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                          </a:t>
            </a:r>
            <a:r>
              <a:rPr lang="en-GB" altLang="en-US" sz="2400" dirty="0">
                <a:latin typeface="Comic Sans MS" panose="030F0702030302020204" pitchFamily="66" charset="0"/>
              </a:rPr>
              <a:t>Seema Book 9</a:t>
            </a:r>
          </a:p>
        </p:txBody>
      </p:sp>
      <p:pic>
        <p:nvPicPr>
          <p:cNvPr id="2077" name="Reco34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765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78" name="Object 30"/>
          <p:cNvGraphicFramePr>
            <a:graphicFrameLocks noChangeAspect="1"/>
          </p:cNvGraphicFramePr>
          <p:nvPr/>
        </p:nvGraphicFramePr>
        <p:xfrm>
          <a:off x="2700338" y="2205038"/>
          <a:ext cx="3887787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Bitmap Image" r:id="rId5" imgW="8078328" imgH="6354062" progId="Paint.Picture">
                  <p:embed/>
                </p:oleObj>
              </mc:Choice>
              <mc:Fallback>
                <p:oleObj name="Bitmap Image" r:id="rId5" imgW="8078328" imgH="6354062" progId="Paint.Picture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27"/>
                      <a:stretch>
                        <a:fillRect/>
                      </a:stretch>
                    </p:blipFill>
                    <p:spPr bwMode="auto">
                      <a:xfrm>
                        <a:off x="2700338" y="2205038"/>
                        <a:ext cx="3887787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2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24604858"/>
              </p:ext>
            </p:extLst>
          </p:nvPr>
        </p:nvGraphicFramePr>
        <p:xfrm>
          <a:off x="1210504" y="1988840"/>
          <a:ext cx="4176712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6" name="Bitmap Image" r:id="rId4" imgW="7811590" imgH="7744906" progId="Paint.Picture">
                  <p:embed/>
                </p:oleObj>
              </mc:Choice>
              <mc:Fallback>
                <p:oleObj name="Bitmap Image" r:id="rId4" imgW="7811590" imgH="774490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504" y="1988840"/>
                        <a:ext cx="4176712" cy="414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827584" y="706383"/>
            <a:ext cx="44644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My</a:t>
            </a:r>
            <a:r>
              <a:rPr lang="en-GB" altLang="en-US" b="1" i="1" dirty="0">
                <a:latin typeface="Comic Sans MS" panose="030F0702030302020204" pitchFamily="66" charset="0"/>
              </a:rPr>
              <a:t> </a:t>
            </a:r>
            <a:r>
              <a:rPr lang="en-GB" altLang="en-US" b="1" dirty="0">
                <a:latin typeface="Comic Sans MS" panose="030F0702030302020204" pitchFamily="66" charset="0"/>
              </a:rPr>
              <a:t>name is Nelly. 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am an elephant.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have two blue ears and blue legs. </a:t>
            </a:r>
          </a:p>
        </p:txBody>
      </p:sp>
      <p:pic>
        <p:nvPicPr>
          <p:cNvPr id="113671" name="Reco38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56" y="19168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61168" y="3933056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My name is Seema. 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I </a:t>
            </a:r>
            <a:r>
              <a:rPr lang="en-GB" b="1" dirty="0">
                <a:latin typeface="Comic Sans MS" panose="030F0702030302020204" pitchFamily="66" charset="0"/>
              </a:rPr>
              <a:t>am a mouse.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I </a:t>
            </a:r>
            <a:r>
              <a:rPr lang="en-GB" b="1" dirty="0">
                <a:latin typeface="Comic Sans MS" panose="030F0702030302020204" pitchFamily="66" charset="0"/>
              </a:rPr>
              <a:t>have grey ears and grey arms.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136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7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7" name="Object 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63566170"/>
              </p:ext>
            </p:extLst>
          </p:nvPr>
        </p:nvGraphicFramePr>
        <p:xfrm>
          <a:off x="2453158" y="908720"/>
          <a:ext cx="4957763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0" name="Bitmap Image" r:id="rId4" imgW="8209524" imgH="7609524" progId="Paint.Picture">
                  <p:embed/>
                </p:oleObj>
              </mc:Choice>
              <mc:Fallback>
                <p:oleObj name="Bitmap Image" r:id="rId4" imgW="8209524" imgH="7609524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158" y="908720"/>
                        <a:ext cx="4957763" cy="459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539552" y="476672"/>
            <a:ext cx="770413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My name is Billy. 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am a white cat. 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have a white tail and a white nose. 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have pink ears. </a:t>
            </a:r>
          </a:p>
        </p:txBody>
      </p:sp>
      <p:pic>
        <p:nvPicPr>
          <p:cNvPr id="114696" name="Reco38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928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91621" y="5445224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My name is </a:t>
            </a:r>
            <a:r>
              <a:rPr lang="en-GB" b="1" dirty="0" err="1">
                <a:latin typeface="Comic Sans MS" panose="030F0702030302020204" pitchFamily="66" charset="0"/>
              </a:rPr>
              <a:t>Wolfy</a:t>
            </a:r>
            <a:r>
              <a:rPr lang="en-GB" b="1" dirty="0">
                <a:latin typeface="Comic Sans MS" panose="030F0702030302020204" pitchFamily="66" charset="0"/>
              </a:rPr>
              <a:t>. 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I </a:t>
            </a:r>
            <a:r>
              <a:rPr lang="en-GB" b="1" dirty="0">
                <a:latin typeface="Comic Sans MS" panose="030F0702030302020204" pitchFamily="66" charset="0"/>
              </a:rPr>
              <a:t>am a big wolf. 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I </a:t>
            </a:r>
            <a:r>
              <a:rPr lang="en-GB" b="1" dirty="0">
                <a:latin typeface="Comic Sans MS" panose="030F0702030302020204" pitchFamily="66" charset="0"/>
              </a:rPr>
              <a:t>have a blue tail and a black nose. 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I </a:t>
            </a:r>
            <a:r>
              <a:rPr lang="en-GB" b="1" dirty="0">
                <a:latin typeface="Comic Sans MS" panose="030F0702030302020204" pitchFamily="66" charset="0"/>
              </a:rPr>
              <a:t>have two blue feet.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1146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22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14331672"/>
              </p:ext>
            </p:extLst>
          </p:nvPr>
        </p:nvGraphicFramePr>
        <p:xfrm>
          <a:off x="1619672" y="1965033"/>
          <a:ext cx="5040312" cy="330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6" name="Bitmap Image" r:id="rId4" imgW="11155332" imgH="7039958" progId="Paint.Picture">
                  <p:embed/>
                </p:oleObj>
              </mc:Choice>
              <mc:Fallback>
                <p:oleObj name="Bitmap Image" r:id="rId4" imgW="11155332" imgH="7039958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27"/>
                      <a:stretch>
                        <a:fillRect/>
                      </a:stretch>
                    </p:blipFill>
                    <p:spPr bwMode="auto">
                      <a:xfrm>
                        <a:off x="1619672" y="1965033"/>
                        <a:ext cx="5040312" cy="330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187450" y="5013325"/>
            <a:ext cx="727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258888" y="5013325"/>
            <a:ext cx="734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035050" y="764704"/>
            <a:ext cx="4392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am a cat. 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have a blue tail and a black nose. 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have a blue stomach</a:t>
            </a:r>
            <a:r>
              <a:rPr lang="en-GB" altLang="en-US" b="1" dirty="0" smtClean="0">
                <a:latin typeface="Comic Sans MS" panose="030F0702030302020204" pitchFamily="66" charset="0"/>
              </a:rPr>
              <a:t>.</a:t>
            </a:r>
            <a:endParaRPr lang="en-GB" altLang="en-US" b="1" dirty="0">
              <a:latin typeface="Comic Sans MS" panose="030F0702030302020204" pitchFamily="66" charset="0"/>
            </a:endParaRPr>
          </a:p>
        </p:txBody>
      </p:sp>
      <p:pic>
        <p:nvPicPr>
          <p:cNvPr id="115721" name="Reco38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48918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3888" y="5362485"/>
            <a:ext cx="4811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I am a dog. 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I </a:t>
            </a:r>
            <a:r>
              <a:rPr lang="en-GB" b="1" dirty="0">
                <a:latin typeface="Comic Sans MS" panose="030F0702030302020204" pitchFamily="66" charset="0"/>
              </a:rPr>
              <a:t>have a brown tail and a brown nose.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I have a white stomach and brown legs.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1157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" name="Reco38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454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6744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22159642"/>
              </p:ext>
            </p:extLst>
          </p:nvPr>
        </p:nvGraphicFramePr>
        <p:xfrm>
          <a:off x="2412648" y="425901"/>
          <a:ext cx="4241800" cy="401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Bitmap Image" r:id="rId5" imgW="8085714" imgH="7659169" progId="Paint.Picture">
                  <p:embed/>
                </p:oleObj>
              </mc:Choice>
              <mc:Fallback>
                <p:oleObj name="Bitmap Image" r:id="rId5" imgW="8085714" imgH="7659169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648" y="425901"/>
                        <a:ext cx="4241800" cy="401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405648" y="4445496"/>
            <a:ext cx="49430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am a snake. 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have a yellow head. 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have no arms and no legs.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have a yellow tail and a yellow stomach</a:t>
            </a:r>
            <a:r>
              <a:rPr lang="en-GB" altLang="en-US" b="1" dirty="0" smtClean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have a pink tongue.</a:t>
            </a:r>
            <a:endParaRPr lang="en-GB" altLang="en-US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167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9" name="Reco38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80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7784" name="Object 24"/>
          <p:cNvGraphicFramePr>
            <a:graphicFrameLocks noGrp="1" noChangeAspect="1"/>
          </p:cNvGraphicFramePr>
          <p:nvPr>
            <p:ph/>
          </p:nvPr>
        </p:nvGraphicFramePr>
        <p:xfrm>
          <a:off x="0" y="188913"/>
          <a:ext cx="8964613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9" name="Bitmap Image" r:id="rId5" imgW="13898915" imgH="7876190" progId="Paint.Picture">
                  <p:embed/>
                </p:oleObj>
              </mc:Choice>
              <mc:Fallback>
                <p:oleObj name="Bitmap Image" r:id="rId5" imgW="13898915" imgH="7876190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8964613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3576027" y="3247966"/>
            <a:ext cx="54425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have a black nose and a blue tail. 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have a brown nose and a brown tail.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have a white nose and a blue and white tail.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have a brown nose and brown hands.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have a white tail and pink ears.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have no arms and a yellow tail.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have blue ears and blue legs.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117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7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3924300" y="908050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 </a:t>
            </a:r>
          </a:p>
        </p:txBody>
      </p:sp>
      <p:sp>
        <p:nvSpPr>
          <p:cNvPr id="83010" name="Text Box 66"/>
          <p:cNvSpPr txBox="1">
            <a:spLocks noChangeArrowheads="1"/>
          </p:cNvSpPr>
          <p:nvPr/>
        </p:nvSpPr>
        <p:spPr bwMode="auto">
          <a:xfrm>
            <a:off x="2771775" y="90805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3011" name="Text Box 67"/>
          <p:cNvSpPr txBox="1">
            <a:spLocks noChangeArrowheads="1"/>
          </p:cNvSpPr>
          <p:nvPr/>
        </p:nvSpPr>
        <p:spPr bwMode="auto">
          <a:xfrm>
            <a:off x="4514850" y="1052513"/>
            <a:ext cx="633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 </a:t>
            </a:r>
          </a:p>
        </p:txBody>
      </p:sp>
      <p:sp>
        <p:nvSpPr>
          <p:cNvPr id="83015" name="Text Box 71"/>
          <p:cNvSpPr txBox="1">
            <a:spLocks noChangeArrowheads="1"/>
          </p:cNvSpPr>
          <p:nvPr/>
        </p:nvSpPr>
        <p:spPr bwMode="auto">
          <a:xfrm>
            <a:off x="3779838" y="836613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3040" name="Rectangle 96"/>
          <p:cNvSpPr>
            <a:spLocks noChangeArrowheads="1"/>
          </p:cNvSpPr>
          <p:nvPr/>
        </p:nvSpPr>
        <p:spPr bwMode="auto">
          <a:xfrm>
            <a:off x="1331913" y="3572668"/>
            <a:ext cx="1008062" cy="2592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043" name="Rectangle 99"/>
          <p:cNvSpPr>
            <a:spLocks noChangeArrowheads="1"/>
          </p:cNvSpPr>
          <p:nvPr/>
        </p:nvSpPr>
        <p:spPr bwMode="auto">
          <a:xfrm>
            <a:off x="1979612" y="3573463"/>
            <a:ext cx="1368425" cy="2592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83044" name="Rectangle 100"/>
          <p:cNvSpPr>
            <a:spLocks noChangeArrowheads="1"/>
          </p:cNvSpPr>
          <p:nvPr/>
        </p:nvSpPr>
        <p:spPr bwMode="auto">
          <a:xfrm>
            <a:off x="3298031" y="3572670"/>
            <a:ext cx="985838" cy="25923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045" name="Rectangle 101"/>
          <p:cNvSpPr>
            <a:spLocks noChangeArrowheads="1"/>
          </p:cNvSpPr>
          <p:nvPr/>
        </p:nvSpPr>
        <p:spPr bwMode="auto">
          <a:xfrm>
            <a:off x="395288" y="3573463"/>
            <a:ext cx="954881" cy="2592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046" name="Text Box 102"/>
          <p:cNvSpPr txBox="1">
            <a:spLocks noChangeArrowheads="1"/>
          </p:cNvSpPr>
          <p:nvPr/>
        </p:nvSpPr>
        <p:spPr bwMode="auto">
          <a:xfrm>
            <a:off x="528796" y="4371975"/>
            <a:ext cx="8031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 I have</a:t>
            </a:r>
          </a:p>
        </p:txBody>
      </p:sp>
      <p:sp>
        <p:nvSpPr>
          <p:cNvPr id="83047" name="Text Box 103"/>
          <p:cNvSpPr txBox="1">
            <a:spLocks noChangeArrowheads="1"/>
          </p:cNvSpPr>
          <p:nvPr/>
        </p:nvSpPr>
        <p:spPr bwMode="auto">
          <a:xfrm>
            <a:off x="1422718" y="4133850"/>
            <a:ext cx="1368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 dirty="0">
                <a:latin typeface="Comic Sans MS" panose="030F0702030302020204" pitchFamily="66" charset="0"/>
              </a:rPr>
              <a:t> a</a:t>
            </a:r>
          </a:p>
          <a:p>
            <a:endParaRPr lang="en-GB" altLang="en-US" dirty="0"/>
          </a:p>
          <a:p>
            <a:r>
              <a:rPr lang="en-GB" altLang="en-US" b="1" dirty="0">
                <a:latin typeface="Comic Sans MS" panose="030F0702030302020204" pitchFamily="66" charset="0"/>
              </a:rPr>
              <a:t>two</a:t>
            </a:r>
          </a:p>
        </p:txBody>
      </p:sp>
      <p:grpSp>
        <p:nvGrpSpPr>
          <p:cNvPr id="83078" name="Group 134"/>
          <p:cNvGrpSpPr>
            <a:grpSpLocks/>
          </p:cNvGrpSpPr>
          <p:nvPr/>
        </p:nvGrpSpPr>
        <p:grpSpPr bwMode="auto">
          <a:xfrm>
            <a:off x="395288" y="144463"/>
            <a:ext cx="3960812" cy="1196975"/>
            <a:chOff x="612" y="0"/>
            <a:chExt cx="2495" cy="754"/>
          </a:xfrm>
        </p:grpSpPr>
        <p:sp>
          <p:nvSpPr>
            <p:cNvPr id="82948" name="Rectangle 4"/>
            <p:cNvSpPr>
              <a:spLocks noChangeArrowheads="1"/>
            </p:cNvSpPr>
            <p:nvPr/>
          </p:nvSpPr>
          <p:spPr bwMode="auto">
            <a:xfrm>
              <a:off x="612" y="0"/>
              <a:ext cx="499" cy="7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1">
                <a:latin typeface="Comic Sans MS" panose="030F0702030302020204" pitchFamily="66" charset="0"/>
              </a:endParaRPr>
            </a:p>
          </p:txBody>
        </p:sp>
        <p:sp>
          <p:nvSpPr>
            <p:cNvPr id="82950" name="Rectangle 6"/>
            <p:cNvSpPr>
              <a:spLocks noChangeArrowheads="1"/>
            </p:cNvSpPr>
            <p:nvPr/>
          </p:nvSpPr>
          <p:spPr bwMode="auto">
            <a:xfrm>
              <a:off x="2200" y="0"/>
              <a:ext cx="907" cy="7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1">
                <a:latin typeface="Comic Sans MS" panose="030F0702030302020204" pitchFamily="66" charset="0"/>
              </a:endParaRPr>
            </a:p>
          </p:txBody>
        </p:sp>
        <p:sp>
          <p:nvSpPr>
            <p:cNvPr id="82953" name="Text Box 9"/>
            <p:cNvSpPr txBox="1">
              <a:spLocks noChangeArrowheads="1"/>
            </p:cNvSpPr>
            <p:nvPr/>
          </p:nvSpPr>
          <p:spPr bwMode="auto">
            <a:xfrm>
              <a:off x="703" y="0"/>
              <a:ext cx="409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altLang="en-US" b="1">
                <a:latin typeface="Comic Sans MS" panose="030F0702030302020204" pitchFamily="66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 My </a:t>
              </a:r>
            </a:p>
          </p:txBody>
        </p:sp>
        <p:sp>
          <p:nvSpPr>
            <p:cNvPr id="83006" name="Rectangle 62"/>
            <p:cNvSpPr>
              <a:spLocks noChangeArrowheads="1"/>
            </p:cNvSpPr>
            <p:nvPr/>
          </p:nvSpPr>
          <p:spPr bwMode="auto">
            <a:xfrm>
              <a:off x="1111" y="0"/>
              <a:ext cx="771" cy="7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1">
                <a:latin typeface="Comic Sans MS" panose="030F0702030302020204" pitchFamily="66" charset="0"/>
              </a:endParaRPr>
            </a:p>
          </p:txBody>
        </p:sp>
        <p:sp>
          <p:nvSpPr>
            <p:cNvPr id="83008" name="Text Box 64"/>
            <p:cNvSpPr txBox="1">
              <a:spLocks noChangeArrowheads="1"/>
            </p:cNvSpPr>
            <p:nvPr/>
          </p:nvSpPr>
          <p:spPr bwMode="auto">
            <a:xfrm>
              <a:off x="2290" y="0"/>
              <a:ext cx="68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>
                  <a:latin typeface="Comic Sans MS" panose="030F0702030302020204" pitchFamily="66" charset="0"/>
                </a:rPr>
                <a:t>Adam.</a:t>
              </a:r>
            </a:p>
            <a:p>
              <a:r>
                <a:rPr lang="en-GB" altLang="en-US" b="1">
                  <a:latin typeface="Comic Sans MS" panose="030F0702030302020204" pitchFamily="66" charset="0"/>
                </a:rPr>
                <a:t>Billy.</a:t>
              </a:r>
            </a:p>
            <a:p>
              <a:r>
                <a:rPr lang="en-GB" altLang="en-US" b="1">
                  <a:latin typeface="Comic Sans MS" panose="030F0702030302020204" pitchFamily="66" charset="0"/>
                </a:rPr>
                <a:t>Seema.</a:t>
              </a:r>
            </a:p>
            <a:p>
              <a:r>
                <a:rPr lang="en-GB" altLang="en-US" b="1">
                  <a:latin typeface="Comic Sans MS" panose="030F0702030302020204" pitchFamily="66" charset="0"/>
                </a:rPr>
                <a:t>Billy.</a:t>
              </a:r>
            </a:p>
          </p:txBody>
        </p:sp>
        <p:sp>
          <p:nvSpPr>
            <p:cNvPr id="83009" name="Text Box 65"/>
            <p:cNvSpPr txBox="1">
              <a:spLocks noChangeArrowheads="1"/>
            </p:cNvSpPr>
            <p:nvPr/>
          </p:nvSpPr>
          <p:spPr bwMode="auto">
            <a:xfrm>
              <a:off x="1156" y="0"/>
              <a:ext cx="681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altLang="en-US" b="1">
                <a:latin typeface="Comic Sans MS" panose="030F0702030302020204" pitchFamily="66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name</a:t>
              </a:r>
            </a:p>
          </p:txBody>
        </p:sp>
        <p:sp>
          <p:nvSpPr>
            <p:cNvPr id="83042" name="Rectangle 98"/>
            <p:cNvSpPr>
              <a:spLocks noChangeArrowheads="1"/>
            </p:cNvSpPr>
            <p:nvPr/>
          </p:nvSpPr>
          <p:spPr bwMode="auto">
            <a:xfrm>
              <a:off x="1837" y="0"/>
              <a:ext cx="408" cy="7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1">
                <a:latin typeface="Comic Sans MS" panose="030F0702030302020204" pitchFamily="66" charset="0"/>
              </a:endParaRPr>
            </a:p>
          </p:txBody>
        </p:sp>
        <p:sp>
          <p:nvSpPr>
            <p:cNvPr id="83050" name="Text Box 106"/>
            <p:cNvSpPr txBox="1">
              <a:spLocks noChangeArrowheads="1"/>
            </p:cNvSpPr>
            <p:nvPr/>
          </p:nvSpPr>
          <p:spPr bwMode="auto">
            <a:xfrm>
              <a:off x="1882" y="255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is</a:t>
              </a:r>
            </a:p>
          </p:txBody>
        </p:sp>
      </p:grpSp>
      <p:sp>
        <p:nvSpPr>
          <p:cNvPr id="83052" name="Rectangle 108"/>
          <p:cNvSpPr>
            <a:spLocks noChangeArrowheads="1"/>
          </p:cNvSpPr>
          <p:nvPr/>
        </p:nvSpPr>
        <p:spPr bwMode="auto">
          <a:xfrm>
            <a:off x="5148263" y="3573464"/>
            <a:ext cx="935831" cy="25923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053" name="Text Box 109"/>
          <p:cNvSpPr txBox="1">
            <a:spLocks noChangeArrowheads="1"/>
          </p:cNvSpPr>
          <p:nvPr/>
        </p:nvSpPr>
        <p:spPr bwMode="auto">
          <a:xfrm>
            <a:off x="2109471" y="3573463"/>
            <a:ext cx="8636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black 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blue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yellow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red 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pink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brown</a:t>
            </a:r>
          </a:p>
        </p:txBody>
      </p:sp>
      <p:sp>
        <p:nvSpPr>
          <p:cNvPr id="83059" name="Text Box 115"/>
          <p:cNvSpPr txBox="1">
            <a:spLocks noChangeArrowheads="1"/>
          </p:cNvSpPr>
          <p:nvPr/>
        </p:nvSpPr>
        <p:spPr bwMode="auto">
          <a:xfrm>
            <a:off x="3348831" y="3781425"/>
            <a:ext cx="863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eyes ears  nose </a:t>
            </a:r>
            <a:r>
              <a:rPr lang="en-GB" altLang="en-US" b="1" dirty="0" err="1">
                <a:latin typeface="Comic Sans MS" panose="030F0702030302020204" pitchFamily="66" charset="0"/>
              </a:rPr>
              <a:t>mouthhair</a:t>
            </a:r>
            <a:r>
              <a:rPr lang="en-GB" altLang="en-US" b="1" dirty="0">
                <a:latin typeface="Comic Sans MS" panose="030F0702030302020204" pitchFamily="66" charset="0"/>
              </a:rPr>
              <a:t> tail feet</a:t>
            </a:r>
          </a:p>
        </p:txBody>
      </p:sp>
      <p:sp>
        <p:nvSpPr>
          <p:cNvPr id="83060" name="Rectangle 116"/>
          <p:cNvSpPr>
            <a:spLocks noChangeArrowheads="1"/>
          </p:cNvSpPr>
          <p:nvPr/>
        </p:nvSpPr>
        <p:spPr bwMode="auto">
          <a:xfrm>
            <a:off x="4283869" y="3572669"/>
            <a:ext cx="864394" cy="2592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061" name="Rectangle 117"/>
          <p:cNvSpPr>
            <a:spLocks noChangeArrowheads="1"/>
          </p:cNvSpPr>
          <p:nvPr/>
        </p:nvSpPr>
        <p:spPr bwMode="auto">
          <a:xfrm>
            <a:off x="6063878" y="3573463"/>
            <a:ext cx="1008063" cy="2592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062" name="Text Box 118"/>
          <p:cNvSpPr txBox="1">
            <a:spLocks noChangeArrowheads="1"/>
          </p:cNvSpPr>
          <p:nvPr/>
        </p:nvSpPr>
        <p:spPr bwMode="auto">
          <a:xfrm>
            <a:off x="4385627" y="4421982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and</a:t>
            </a:r>
          </a:p>
        </p:txBody>
      </p:sp>
      <p:sp>
        <p:nvSpPr>
          <p:cNvPr id="83063" name="Text Box 119"/>
          <p:cNvSpPr txBox="1">
            <a:spLocks noChangeArrowheads="1"/>
          </p:cNvSpPr>
          <p:nvPr/>
        </p:nvSpPr>
        <p:spPr bwMode="auto">
          <a:xfrm>
            <a:off x="6084094" y="3584576"/>
            <a:ext cx="100806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 dirty="0">
                <a:latin typeface="Comic Sans MS" panose="030F0702030302020204" pitchFamily="66" charset="0"/>
              </a:rPr>
              <a:t>black </a:t>
            </a:r>
          </a:p>
          <a:p>
            <a:r>
              <a:rPr lang="en-GB" altLang="en-US" b="1" dirty="0">
                <a:latin typeface="Comic Sans MS" panose="030F0702030302020204" pitchFamily="66" charset="0"/>
              </a:rPr>
              <a:t>blue</a:t>
            </a:r>
          </a:p>
          <a:p>
            <a:r>
              <a:rPr lang="en-GB" altLang="en-US" b="1" dirty="0">
                <a:latin typeface="Comic Sans MS" panose="030F0702030302020204" pitchFamily="66" charset="0"/>
              </a:rPr>
              <a:t>yellow</a:t>
            </a:r>
          </a:p>
          <a:p>
            <a:r>
              <a:rPr lang="en-GB" altLang="en-US" b="1" dirty="0">
                <a:latin typeface="Comic Sans MS" panose="030F0702030302020204" pitchFamily="66" charset="0"/>
              </a:rPr>
              <a:t>red</a:t>
            </a:r>
          </a:p>
          <a:p>
            <a:r>
              <a:rPr lang="en-GB" altLang="en-US" b="1" dirty="0">
                <a:latin typeface="Comic Sans MS" panose="030F0702030302020204" pitchFamily="66" charset="0"/>
              </a:rPr>
              <a:t>pink</a:t>
            </a:r>
          </a:p>
          <a:p>
            <a:r>
              <a:rPr lang="en-GB" altLang="en-US" b="1" dirty="0">
                <a:latin typeface="Comic Sans MS" panose="030F0702030302020204" pitchFamily="66" charset="0"/>
              </a:rPr>
              <a:t>brown</a:t>
            </a:r>
          </a:p>
          <a:p>
            <a:pPr>
              <a:spcBef>
                <a:spcPct val="50000"/>
              </a:spcBef>
            </a:pPr>
            <a:endParaRPr lang="en-GB" altLang="en-US" b="1" dirty="0">
              <a:latin typeface="Comic Sans MS" panose="030F0702030302020204" pitchFamily="66" charset="0"/>
            </a:endParaRPr>
          </a:p>
        </p:txBody>
      </p:sp>
      <p:sp>
        <p:nvSpPr>
          <p:cNvPr id="83064" name="Text Box 120"/>
          <p:cNvSpPr txBox="1">
            <a:spLocks noChangeArrowheads="1"/>
          </p:cNvSpPr>
          <p:nvPr/>
        </p:nvSpPr>
        <p:spPr bwMode="auto">
          <a:xfrm>
            <a:off x="5220890" y="4271170"/>
            <a:ext cx="79057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two</a:t>
            </a:r>
          </a:p>
        </p:txBody>
      </p:sp>
      <p:sp>
        <p:nvSpPr>
          <p:cNvPr id="83065" name="Rectangle 121"/>
          <p:cNvSpPr>
            <a:spLocks noChangeArrowheads="1"/>
          </p:cNvSpPr>
          <p:nvPr/>
        </p:nvSpPr>
        <p:spPr bwMode="auto">
          <a:xfrm>
            <a:off x="7056437" y="3573463"/>
            <a:ext cx="1368425" cy="2592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066" name="Text Box 122"/>
          <p:cNvSpPr txBox="1">
            <a:spLocks noChangeArrowheads="1"/>
          </p:cNvSpPr>
          <p:nvPr/>
        </p:nvSpPr>
        <p:spPr bwMode="auto">
          <a:xfrm>
            <a:off x="7252176" y="3584576"/>
            <a:ext cx="100806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eyes. ears.  nose. mouth. hair.    tail.    feet.</a:t>
            </a:r>
          </a:p>
        </p:txBody>
      </p:sp>
      <p:grpSp>
        <p:nvGrpSpPr>
          <p:cNvPr id="83077" name="Group 133"/>
          <p:cNvGrpSpPr>
            <a:grpSpLocks/>
          </p:cNvGrpSpPr>
          <p:nvPr/>
        </p:nvGrpSpPr>
        <p:grpSpPr bwMode="auto">
          <a:xfrm>
            <a:off x="395288" y="1557338"/>
            <a:ext cx="3744912" cy="1800225"/>
            <a:chOff x="476" y="890"/>
            <a:chExt cx="2359" cy="1134"/>
          </a:xfrm>
        </p:grpSpPr>
        <p:sp>
          <p:nvSpPr>
            <p:cNvPr id="83067" name="Rectangle 123"/>
            <p:cNvSpPr>
              <a:spLocks noChangeArrowheads="1"/>
            </p:cNvSpPr>
            <p:nvPr/>
          </p:nvSpPr>
          <p:spPr bwMode="auto">
            <a:xfrm>
              <a:off x="476" y="890"/>
              <a:ext cx="499" cy="11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1">
                <a:latin typeface="Comic Sans MS" panose="030F0702030302020204" pitchFamily="66" charset="0"/>
              </a:endParaRPr>
            </a:p>
          </p:txBody>
        </p:sp>
        <p:sp>
          <p:nvSpPr>
            <p:cNvPr id="83068" name="Rectangle 124"/>
            <p:cNvSpPr>
              <a:spLocks noChangeArrowheads="1"/>
            </p:cNvSpPr>
            <p:nvPr/>
          </p:nvSpPr>
          <p:spPr bwMode="auto">
            <a:xfrm>
              <a:off x="975" y="890"/>
              <a:ext cx="454" cy="11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1">
                <a:latin typeface="Comic Sans MS" panose="030F0702030302020204" pitchFamily="66" charset="0"/>
              </a:endParaRPr>
            </a:p>
          </p:txBody>
        </p:sp>
        <p:sp>
          <p:nvSpPr>
            <p:cNvPr id="83069" name="Rectangle 125"/>
            <p:cNvSpPr>
              <a:spLocks noChangeArrowheads="1"/>
            </p:cNvSpPr>
            <p:nvPr/>
          </p:nvSpPr>
          <p:spPr bwMode="auto">
            <a:xfrm>
              <a:off x="1429" y="890"/>
              <a:ext cx="454" cy="11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1">
                <a:latin typeface="Comic Sans MS" panose="030F0702030302020204" pitchFamily="66" charset="0"/>
              </a:endParaRPr>
            </a:p>
          </p:txBody>
        </p:sp>
        <p:sp>
          <p:nvSpPr>
            <p:cNvPr id="83070" name="Rectangle 126"/>
            <p:cNvSpPr>
              <a:spLocks noChangeArrowheads="1"/>
            </p:cNvSpPr>
            <p:nvPr/>
          </p:nvSpPr>
          <p:spPr bwMode="auto">
            <a:xfrm>
              <a:off x="1882" y="890"/>
              <a:ext cx="953" cy="11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1">
                <a:latin typeface="Comic Sans MS" panose="030F0702030302020204" pitchFamily="66" charset="0"/>
              </a:endParaRPr>
            </a:p>
          </p:txBody>
        </p:sp>
        <p:sp>
          <p:nvSpPr>
            <p:cNvPr id="83071" name="Text Box 127"/>
            <p:cNvSpPr txBox="1">
              <a:spLocks noChangeArrowheads="1"/>
            </p:cNvSpPr>
            <p:nvPr/>
          </p:nvSpPr>
          <p:spPr bwMode="auto">
            <a:xfrm>
              <a:off x="612" y="1071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I</a:t>
              </a:r>
            </a:p>
          </p:txBody>
        </p:sp>
        <p:sp>
          <p:nvSpPr>
            <p:cNvPr id="83072" name="Text Box 128"/>
            <p:cNvSpPr txBox="1">
              <a:spLocks noChangeArrowheads="1"/>
            </p:cNvSpPr>
            <p:nvPr/>
          </p:nvSpPr>
          <p:spPr bwMode="auto">
            <a:xfrm>
              <a:off x="1066" y="1071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am</a:t>
              </a:r>
            </a:p>
          </p:txBody>
        </p:sp>
        <p:sp>
          <p:nvSpPr>
            <p:cNvPr id="83073" name="Text Box 129"/>
            <p:cNvSpPr txBox="1">
              <a:spLocks noChangeArrowheads="1"/>
            </p:cNvSpPr>
            <p:nvPr/>
          </p:nvSpPr>
          <p:spPr bwMode="auto">
            <a:xfrm>
              <a:off x="1474" y="1071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3074" name="Text Box 130"/>
            <p:cNvSpPr txBox="1">
              <a:spLocks noChangeArrowheads="1"/>
            </p:cNvSpPr>
            <p:nvPr/>
          </p:nvSpPr>
          <p:spPr bwMode="auto">
            <a:xfrm>
              <a:off x="1973" y="981"/>
              <a:ext cx="862" cy="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boy.</a:t>
              </a:r>
            </a:p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cat. </a:t>
              </a:r>
            </a:p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dog. </a:t>
              </a:r>
            </a:p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snake.</a:t>
              </a:r>
            </a:p>
          </p:txBody>
        </p:sp>
      </p:grpSp>
      <p:graphicFrame>
        <p:nvGraphicFramePr>
          <p:cNvPr id="83080" name="Object 136"/>
          <p:cNvGraphicFramePr>
            <a:graphicFrameLocks noGrp="1" noChangeAspect="1"/>
          </p:cNvGraphicFramePr>
          <p:nvPr>
            <p:ph/>
          </p:nvPr>
        </p:nvGraphicFramePr>
        <p:xfrm>
          <a:off x="5003800" y="188913"/>
          <a:ext cx="3478213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4" name="Bitmap Image" r:id="rId3" imgW="5514286" imgH="5219048" progId="Paint.Picture">
                  <p:embed/>
                </p:oleObj>
              </mc:Choice>
              <mc:Fallback>
                <p:oleObj name="Bitmap Image" r:id="rId3" imgW="5514286" imgH="5219048" progId="Paint.Picture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88913"/>
                        <a:ext cx="3478213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07375" cy="5865813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b="1" i="1" dirty="0"/>
          </a:p>
          <a:p>
            <a:pPr>
              <a:buFontTx/>
              <a:buNone/>
            </a:pPr>
            <a:endParaRPr lang="en-GB" altLang="en-US" b="1" i="1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00113" y="1052513"/>
            <a:ext cx="712787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This book </a:t>
            </a:r>
            <a:r>
              <a:rPr lang="en-GB" altLang="en-US" b="1" dirty="0" smtClean="0">
                <a:latin typeface="Comic Sans MS" panose="030F0702030302020204" pitchFamily="66" charset="0"/>
              </a:rPr>
              <a:t>practises:</a:t>
            </a:r>
            <a:endParaRPr lang="en-GB" altLang="en-US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>
                <a:latin typeface="Comic Sans MS" panose="030F0702030302020204" pitchFamily="66" charset="0"/>
              </a:rPr>
              <a:t> Names of body parts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>
                <a:latin typeface="Comic Sans MS" panose="030F0702030302020204" pitchFamily="66" charset="0"/>
              </a:rPr>
              <a:t> My name </a:t>
            </a:r>
            <a:r>
              <a:rPr lang="en-GB" altLang="en-US" dirty="0" smtClean="0">
                <a:latin typeface="Comic Sans MS" panose="030F0702030302020204" pitchFamily="66" charset="0"/>
              </a:rPr>
              <a:t>is …</a:t>
            </a:r>
            <a:endParaRPr lang="en-GB" altLang="en-US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>
                <a:latin typeface="Comic Sans MS" panose="030F0702030302020204" pitchFamily="66" charset="0"/>
              </a:rPr>
              <a:t> I have </a:t>
            </a:r>
            <a:r>
              <a:rPr lang="en-GB" altLang="en-US" dirty="0" smtClean="0">
                <a:latin typeface="Comic Sans MS" panose="030F0702030302020204" pitchFamily="66" charset="0"/>
              </a:rPr>
              <a:t>a … </a:t>
            </a:r>
            <a:endParaRPr lang="en-GB" altLang="en-US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>
                <a:latin typeface="Comic Sans MS" panose="030F0702030302020204" pitchFamily="66" charset="0"/>
              </a:rPr>
              <a:t> I have </a:t>
            </a:r>
            <a:r>
              <a:rPr lang="en-GB" altLang="en-US" dirty="0" smtClean="0">
                <a:latin typeface="Comic Sans MS" panose="030F0702030302020204" pitchFamily="66" charset="0"/>
              </a:rPr>
              <a:t>two …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33797" name="Reco34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25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3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924300" y="5229225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77856" name="Text Box 32"/>
          <p:cNvSpPr txBox="1">
            <a:spLocks noChangeArrowheads="1"/>
          </p:cNvSpPr>
          <p:nvPr/>
        </p:nvSpPr>
        <p:spPr bwMode="auto">
          <a:xfrm>
            <a:off x="468313" y="5300663"/>
            <a:ext cx="777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                    </a:t>
            </a:r>
            <a:r>
              <a:rPr lang="en-GB" altLang="en-US" b="1" dirty="0" smtClean="0">
                <a:latin typeface="Comic Sans MS" panose="030F0702030302020204" pitchFamily="66" charset="0"/>
              </a:rPr>
              <a:t>My </a:t>
            </a:r>
            <a:r>
              <a:rPr lang="en-GB" altLang="en-US" b="1" dirty="0">
                <a:latin typeface="Comic Sans MS" panose="030F0702030302020204" pitchFamily="66" charset="0"/>
              </a:rPr>
              <a:t>name is Adam.  I am a boy.</a:t>
            </a:r>
          </a:p>
        </p:txBody>
      </p:sp>
      <p:pic>
        <p:nvPicPr>
          <p:cNvPr id="77857" name="Reco34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73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7858" name="Object 34"/>
          <p:cNvGraphicFramePr>
            <a:graphicFrameLocks noGrp="1" noChangeAspect="1"/>
          </p:cNvGraphicFramePr>
          <p:nvPr>
            <p:ph/>
          </p:nvPr>
        </p:nvGraphicFramePr>
        <p:xfrm>
          <a:off x="3132138" y="908050"/>
          <a:ext cx="2693987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1" name="Bitmap Image" r:id="rId5" imgW="5200000" imgH="7430537" progId="Paint.Picture">
                  <p:embed/>
                </p:oleObj>
              </mc:Choice>
              <mc:Fallback>
                <p:oleObj name="Bitmap Image" r:id="rId5" imgW="5200000" imgH="7430537" progId="Paint.Picture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908050"/>
                        <a:ext cx="2693987" cy="384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778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835150" y="5013325"/>
            <a:ext cx="69135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n-US"/>
          </a:p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2267745" y="5589588"/>
            <a:ext cx="568880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 I have two legs.   My legs are brown.</a:t>
            </a:r>
          </a:p>
        </p:txBody>
      </p:sp>
      <p:pic>
        <p:nvPicPr>
          <p:cNvPr id="79898" name="Reco34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89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9899" name="Object 27"/>
          <p:cNvGraphicFramePr>
            <a:graphicFrameLocks noGrp="1" noChangeAspect="1"/>
          </p:cNvGraphicFramePr>
          <p:nvPr>
            <p:ph/>
          </p:nvPr>
        </p:nvGraphicFramePr>
        <p:xfrm>
          <a:off x="2555875" y="1052513"/>
          <a:ext cx="4611688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name="Bitmap Image" r:id="rId5" imgW="7992591" imgH="6238095" progId="Paint.Picture">
                  <p:embed/>
                </p:oleObj>
              </mc:Choice>
              <mc:Fallback>
                <p:oleObj name="Bitmap Image" r:id="rId5" imgW="7992591" imgH="6238095" progId="Paint.Picture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052513"/>
                        <a:ext cx="4611688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79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9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39750" y="5661025"/>
            <a:ext cx="7345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258888" y="4797425"/>
            <a:ext cx="67691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n-US"/>
          </a:p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1691680" y="5445125"/>
            <a:ext cx="540127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have two arms.  My arms are brown.</a:t>
            </a:r>
          </a:p>
        </p:txBody>
      </p:sp>
      <p:pic>
        <p:nvPicPr>
          <p:cNvPr id="80925" name="Reco36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4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0928" name="Object 32"/>
          <p:cNvGraphicFramePr>
            <a:graphicFrameLocks noGrp="1" noChangeAspect="1"/>
          </p:cNvGraphicFramePr>
          <p:nvPr>
            <p:ph/>
          </p:nvPr>
        </p:nvGraphicFramePr>
        <p:xfrm>
          <a:off x="1619250" y="1052513"/>
          <a:ext cx="5699125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2" name="Bitmap Image" r:id="rId5" imgW="10209524" imgH="6752381" progId="Paint.Picture">
                  <p:embed/>
                </p:oleObj>
              </mc:Choice>
              <mc:Fallback>
                <p:oleObj name="Bitmap Image" r:id="rId5" imgW="10209524" imgH="6752381" progId="Paint.Picture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052513"/>
                        <a:ext cx="5699125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809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692275" y="5300663"/>
            <a:ext cx="575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827584" y="4725144"/>
            <a:ext cx="79928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have a </a:t>
            </a:r>
            <a:r>
              <a:rPr lang="en-GB" altLang="en-US" b="1" dirty="0" smtClean="0">
                <a:latin typeface="Comic Sans MS" panose="030F0702030302020204" pitchFamily="66" charset="0"/>
              </a:rPr>
              <a:t>head.		I </a:t>
            </a:r>
            <a:r>
              <a:rPr lang="en-GB" altLang="en-US" b="1" dirty="0">
                <a:latin typeface="Comic Sans MS" panose="030F0702030302020204" pitchFamily="66" charset="0"/>
              </a:rPr>
              <a:t>have a </a:t>
            </a:r>
            <a:r>
              <a:rPr lang="en-GB" altLang="en-US" b="1" dirty="0" smtClean="0">
                <a:latin typeface="Comic Sans MS" panose="030F0702030302020204" pitchFamily="66" charset="0"/>
              </a:rPr>
              <a:t>nose.		I </a:t>
            </a:r>
            <a:r>
              <a:rPr lang="en-GB" altLang="en-US" b="1" dirty="0">
                <a:latin typeface="Comic Sans MS" panose="030F0702030302020204" pitchFamily="66" charset="0"/>
              </a:rPr>
              <a:t>have a mouth. 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I </a:t>
            </a:r>
            <a:r>
              <a:rPr lang="en-GB" altLang="en-US" b="1" dirty="0">
                <a:latin typeface="Comic Sans MS" panose="030F0702030302020204" pitchFamily="66" charset="0"/>
              </a:rPr>
              <a:t>have two eyes</a:t>
            </a:r>
            <a:r>
              <a:rPr lang="en-GB" altLang="en-US" b="1" dirty="0" smtClean="0">
                <a:latin typeface="Comic Sans MS" panose="030F0702030302020204" pitchFamily="66" charset="0"/>
              </a:rPr>
              <a:t>. 	I </a:t>
            </a:r>
            <a:r>
              <a:rPr lang="en-GB" altLang="en-US" b="1" dirty="0">
                <a:latin typeface="Comic Sans MS" panose="030F0702030302020204" pitchFamily="66" charset="0"/>
              </a:rPr>
              <a:t>have two ears.  </a:t>
            </a:r>
            <a:r>
              <a:rPr lang="en-GB" altLang="en-US" b="1" dirty="0" smtClean="0">
                <a:latin typeface="Comic Sans MS" panose="030F0702030302020204" pitchFamily="66" charset="0"/>
              </a:rPr>
              <a:t>	My </a:t>
            </a:r>
            <a:r>
              <a:rPr lang="en-GB" altLang="en-US" b="1" dirty="0">
                <a:latin typeface="Comic Sans MS" panose="030F0702030302020204" pitchFamily="66" charset="0"/>
              </a:rPr>
              <a:t>ears are brown.  </a:t>
            </a: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b="1" dirty="0" smtClean="0">
                <a:latin typeface="Comic Sans MS" panose="030F0702030302020204" pitchFamily="66" charset="0"/>
              </a:rPr>
              <a:t>			I </a:t>
            </a:r>
            <a:r>
              <a:rPr lang="en-GB" altLang="en-US" b="1" dirty="0">
                <a:latin typeface="Comic Sans MS" panose="030F0702030302020204" pitchFamily="66" charset="0"/>
              </a:rPr>
              <a:t>have hair.  </a:t>
            </a:r>
            <a:r>
              <a:rPr lang="en-GB" altLang="en-US" b="1" dirty="0" smtClean="0">
                <a:latin typeface="Comic Sans MS" panose="030F0702030302020204" pitchFamily="66" charset="0"/>
              </a:rPr>
              <a:t>		My </a:t>
            </a:r>
            <a:r>
              <a:rPr lang="en-GB" altLang="en-US" b="1" dirty="0">
                <a:latin typeface="Comic Sans MS" panose="030F0702030302020204" pitchFamily="66" charset="0"/>
              </a:rPr>
              <a:t>hair is black.</a:t>
            </a:r>
          </a:p>
        </p:txBody>
      </p:sp>
      <p:pic>
        <p:nvPicPr>
          <p:cNvPr id="81937" name="Reco36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39" name="Object 1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69985147"/>
              </p:ext>
            </p:extLst>
          </p:nvPr>
        </p:nvGraphicFramePr>
        <p:xfrm>
          <a:off x="2449512" y="332656"/>
          <a:ext cx="4244975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3" name="Bitmap Image" r:id="rId5" imgW="4315427" imgH="4123810" progId="Paint.Picture">
                  <p:embed/>
                </p:oleObj>
              </mc:Choice>
              <mc:Fallback>
                <p:oleObj name="Bitmap Image" r:id="rId5" imgW="4315427" imgH="4123810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619" b="809"/>
                      <a:stretch>
                        <a:fillRect/>
                      </a:stretch>
                    </p:blipFill>
                    <p:spPr bwMode="auto">
                      <a:xfrm>
                        <a:off x="2449512" y="332656"/>
                        <a:ext cx="4244975" cy="409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81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3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476375" y="4292600"/>
            <a:ext cx="619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1050" y="5300663"/>
            <a:ext cx="5976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116013" y="4724400"/>
            <a:ext cx="669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916238" y="5373688"/>
            <a:ext cx="3311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latin typeface="Comic Sans MS" panose="030F0702030302020204" pitchFamily="66" charset="0"/>
              </a:rPr>
              <a:t>I have a stomach.</a:t>
            </a:r>
          </a:p>
        </p:txBody>
      </p:sp>
      <p:pic>
        <p:nvPicPr>
          <p:cNvPr id="5143" name="Reco3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373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93" y="815648"/>
            <a:ext cx="4466691" cy="395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20740111">
            <a:off x="3469181" y="4134377"/>
            <a:ext cx="834423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187450" y="4724400"/>
            <a:ext cx="561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403350" y="5084763"/>
            <a:ext cx="6840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1476375" y="4652963"/>
            <a:ext cx="619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have two hands.  </a:t>
            </a:r>
            <a:r>
              <a:rPr lang="en-GB" altLang="en-US" b="1" dirty="0" smtClean="0">
                <a:latin typeface="Comic Sans MS" panose="030F0702030302020204" pitchFamily="66" charset="0"/>
              </a:rPr>
              <a:t>     My </a:t>
            </a:r>
            <a:r>
              <a:rPr lang="en-GB" altLang="en-US" b="1" dirty="0">
                <a:latin typeface="Comic Sans MS" panose="030F0702030302020204" pitchFamily="66" charset="0"/>
              </a:rPr>
              <a:t>hands are brown.</a:t>
            </a:r>
          </a:p>
        </p:txBody>
      </p:sp>
      <p:pic>
        <p:nvPicPr>
          <p:cNvPr id="7193" name="Reco36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9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94" name="Object 26"/>
          <p:cNvGraphicFramePr>
            <a:graphicFrameLocks noChangeAspect="1"/>
          </p:cNvGraphicFramePr>
          <p:nvPr/>
        </p:nvGraphicFramePr>
        <p:xfrm>
          <a:off x="1331913" y="1484313"/>
          <a:ext cx="6096000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Bitmap Image" r:id="rId5" imgW="10926700" imgH="4476190" progId="Paint.Picture">
                  <p:embed/>
                </p:oleObj>
              </mc:Choice>
              <mc:Fallback>
                <p:oleObj name="Bitmap Image" r:id="rId5" imgW="10926700" imgH="4476190" progId="Paint.Pictur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484313"/>
                        <a:ext cx="6096000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7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116013" y="5516563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900113" y="5157788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 </a:t>
            </a:r>
            <a:endParaRPr lang="en-GB" altLang="en-US"/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908175" y="5013325"/>
            <a:ext cx="6840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latin typeface="Comic Sans MS" panose="030F0702030302020204" pitchFamily="66" charset="0"/>
              </a:rPr>
              <a:t>I have two feet. </a:t>
            </a:r>
            <a:r>
              <a:rPr lang="en-GB" altLang="en-US" b="1" dirty="0" smtClean="0">
                <a:latin typeface="Comic Sans MS" panose="030F0702030302020204" pitchFamily="66" charset="0"/>
              </a:rPr>
              <a:t>      My </a:t>
            </a:r>
            <a:r>
              <a:rPr lang="en-GB" altLang="en-US" b="1" dirty="0">
                <a:latin typeface="Comic Sans MS" panose="030F0702030302020204" pitchFamily="66" charset="0"/>
              </a:rPr>
              <a:t>feet are brown. </a:t>
            </a:r>
          </a:p>
        </p:txBody>
      </p:sp>
      <p:pic>
        <p:nvPicPr>
          <p:cNvPr id="8225" name="Reco36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75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26" name="Object 34"/>
          <p:cNvGraphicFramePr>
            <a:graphicFrameLocks noChangeAspect="1"/>
          </p:cNvGraphicFramePr>
          <p:nvPr/>
        </p:nvGraphicFramePr>
        <p:xfrm>
          <a:off x="1258888" y="2492375"/>
          <a:ext cx="60960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Bitmap Image" r:id="rId5" imgW="9523810" imgH="1695687" progId="Paint.Picture">
                  <p:embed/>
                </p:oleObj>
              </mc:Choice>
              <mc:Fallback>
                <p:oleObj name="Bitmap Image" r:id="rId5" imgW="9523810" imgH="1695687" progId="Paint.Picture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492375"/>
                        <a:ext cx="60960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67A8DA979691429C1DDC4C1C907611" ma:contentTypeVersion="0" ma:contentTypeDescription="Create a new document." ma:contentTypeScope="" ma:versionID="f12be508a66e7803535232a1e3cd439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692D1CC-2AEC-4278-83CD-63F8C7D99CBE}"/>
</file>

<file path=customXml/itemProps2.xml><?xml version="1.0" encoding="utf-8"?>
<ds:datastoreItem xmlns:ds="http://schemas.openxmlformats.org/officeDocument/2006/customXml" ds:itemID="{FBEEA96D-02FA-4A7C-B347-1E25165D3773}"/>
</file>

<file path=customXml/itemProps3.xml><?xml version="1.0" encoding="utf-8"?>
<ds:datastoreItem xmlns:ds="http://schemas.openxmlformats.org/officeDocument/2006/customXml" ds:itemID="{6AB05D72-DB5B-4067-A5F1-015590F03405}"/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399</Words>
  <Application>Microsoft Office PowerPoint</Application>
  <PresentationFormat>On-screen Show (4:3)</PresentationFormat>
  <Paragraphs>93</Paragraphs>
  <Slides>15</Slides>
  <Notes>0</Notes>
  <HiddenSlides>0</HiddenSlides>
  <MMClips>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BwDBC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Carole Grady</dc:creator>
  <cp:lastModifiedBy>Lea, Nerissa</cp:lastModifiedBy>
  <cp:revision>65</cp:revision>
  <dcterms:created xsi:type="dcterms:W3CDTF">2005-06-30T11:29:36Z</dcterms:created>
  <dcterms:modified xsi:type="dcterms:W3CDTF">2017-08-29T14:19:04Z</dcterms:modified>
</cp:coreProperties>
</file>